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2" r:id="rId2"/>
  </p:sldMasterIdLst>
  <p:notesMasterIdLst>
    <p:notesMasterId r:id="rId7"/>
  </p:notesMasterIdLst>
  <p:handoutMasterIdLst>
    <p:handoutMasterId r:id="rId8"/>
  </p:handoutMasterIdLst>
  <p:sldIdLst>
    <p:sldId id="257" r:id="rId3"/>
    <p:sldId id="475" r:id="rId4"/>
    <p:sldId id="494" r:id="rId5"/>
    <p:sldId id="495" r:id="rId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823B"/>
    <a:srgbClr val="000000"/>
    <a:srgbClr val="FF6600"/>
    <a:srgbClr val="BFBFBF"/>
    <a:srgbClr val="07B98A"/>
    <a:srgbClr val="0A0A0A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75242" autoAdjust="0"/>
  </p:normalViewPr>
  <p:slideViewPr>
    <p:cSldViewPr snapToGrid="0">
      <p:cViewPr varScale="1">
        <p:scale>
          <a:sx n="83" d="100"/>
          <a:sy n="83" d="100"/>
        </p:scale>
        <p:origin x="6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46" y="0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9429197-5B1B-48E1-A641-7A95832E3486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355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r>
              <a:rPr lang="de-DE"/>
              <a:t>K. F. Celik Northampton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46" y="9429355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4BC16C6-B018-4C3E-A603-1EA902267D2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6" y="0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355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/>
              <a:t>K. F. Celik Northampton 2012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6" y="9429355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7F1670-FB8E-402A-91AC-07C2F5DE03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E53B0-2BCA-40D8-8C77-985A4927F31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C936E-969F-4830-8D99-D0A48A2A0A1F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K. F. Celik Northampton 2012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C936E-969F-4830-8D99-D0A48A2A0A1F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K. F. Celik Northampton 2012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C936E-969F-4830-8D99-D0A48A2A0A1F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K. F. Celik Northampton 2012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Interlift, October 2013</a:t>
            </a: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125478-2C6B-4E2B-9B56-73234E308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C85B-53CC-45BF-B842-2E75B14D3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C42C6-915C-4CB8-8783-49B9090D8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2E37F5-D479-46FA-9AD5-E6AB9621D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B042F9-8024-4EEB-906C-10B85E07B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899DA5-7CAC-444F-95F1-386DE4746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3FAA872-C04A-4CBF-850F-CD8F70BFD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4C231E-8FBD-43BC-9EA5-729612B43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Interlift, October 2013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5478-2C6B-4E2B-9B56-73234E308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99D-657D-4867-837A-DD145B835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78B-BD0C-40FC-ADAF-E47A046B7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E99D-657D-4867-837A-DD145B8354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A166-F9AA-4C96-9A5D-CD8B371FC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6DB2-7BD7-434F-A389-F80724E1A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FE9-1CE5-4DBF-9CD4-221108102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E1C-4177-4D25-8D81-1D78E3FB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DBCF-0574-4637-ACF3-D82EB385B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5426CD-2400-4C70-B1DF-0F3B57012A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C85B-53CC-45BF-B842-2E75B14D3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42C6-915C-4CB8-8783-49B9090D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B878B-BD0C-40FC-ADAF-E47A046B7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A166-F9AA-4C96-9A5D-CD8B371FC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6DB2-7BD7-434F-A389-F80724E1A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19FE9-1CE5-4DBF-9CD4-221108102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DE1C-4177-4D25-8D81-1D78E3FB1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BDBCF-0574-4637-ACF3-D82EB385B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26CD-2400-4C70-B1DF-0F3B57012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31BA12-93DA-4B06-BAEA-68FEBDB635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strips/>
  </p:transition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/>
              <a:t>K.F. Celik  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/>
              <a:t>Interlift, October 2013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1BA12-93DA-4B06-BAEA-68FEBDB635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strips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2194560"/>
            <a:ext cx="6860476" cy="410024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EV4-vvvf Drive Signalling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21585" y="3076134"/>
            <a:ext cx="3889375" cy="1109786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de-DE" sz="20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Dr. K. </a:t>
            </a:r>
            <a:r>
              <a:rPr lang="tr-TR" sz="20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F</a:t>
            </a:r>
            <a:r>
              <a:rPr lang="de-DE" sz="20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erhat</a:t>
            </a:r>
            <a:r>
              <a:rPr lang="tr-TR" sz="20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de-DE" sz="20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C</a:t>
            </a:r>
            <a:r>
              <a:rPr lang="tr-TR" sz="20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elik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tr-TR" sz="16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Blain Hydraulics</a:t>
            </a:r>
            <a:r>
              <a:rPr lang="de-DE" sz="16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 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de-DE" sz="16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ferhat.celik@blain.de</a:t>
            </a:r>
            <a:endParaRPr lang="tr-TR" sz="1600" dirty="0">
              <a:ln w="6350">
                <a:noFill/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1" name="Picture 10" descr="Blain4-bu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086" y="4451568"/>
            <a:ext cx="1000114" cy="105499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K.F. Celik 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February</a:t>
            </a:r>
            <a:r>
              <a:rPr lang="de-DE" dirty="0"/>
              <a:t> 2017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AutoShape 27"/>
          <p:cNvCxnSpPr>
            <a:cxnSpLocks noChangeShapeType="1"/>
            <a:endCxn id="1041" idx="2"/>
          </p:cNvCxnSpPr>
          <p:nvPr/>
        </p:nvCxnSpPr>
        <p:spPr bwMode="auto">
          <a:xfrm rot="10800000">
            <a:off x="1754506" y="4196081"/>
            <a:ext cx="1180855" cy="339410"/>
          </a:xfrm>
          <a:prstGeom prst="bentConnector2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cxnSp>
      <p:cxnSp>
        <p:nvCxnSpPr>
          <p:cNvPr id="2067" name="AutoShape 19"/>
          <p:cNvCxnSpPr>
            <a:cxnSpLocks noChangeShapeType="1"/>
          </p:cNvCxnSpPr>
          <p:nvPr/>
        </p:nvCxnSpPr>
        <p:spPr bwMode="auto">
          <a:xfrm flipV="1">
            <a:off x="2204720" y="1889760"/>
            <a:ext cx="4064000" cy="426720"/>
          </a:xfrm>
          <a:prstGeom prst="bentConnector3">
            <a:avLst>
              <a:gd name="adj1" fmla="val 250"/>
            </a:avLst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cxnSp>
      <p:grpSp>
        <p:nvGrpSpPr>
          <p:cNvPr id="2" name="Group 130"/>
          <p:cNvGrpSpPr/>
          <p:nvPr/>
        </p:nvGrpSpPr>
        <p:grpSpPr>
          <a:xfrm>
            <a:off x="3558546" y="4202234"/>
            <a:ext cx="584804" cy="922444"/>
            <a:chOff x="3558546" y="4202234"/>
            <a:chExt cx="584804" cy="922444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4016642" y="4748687"/>
              <a:ext cx="126708" cy="375991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2066" name="AutoShape 18"/>
            <p:cNvCxnSpPr>
              <a:cxnSpLocks noChangeShapeType="1"/>
              <a:endCxn id="2057" idx="0"/>
            </p:cNvCxnSpPr>
            <p:nvPr/>
          </p:nvCxnSpPr>
          <p:spPr bwMode="auto">
            <a:xfrm>
              <a:off x="3558546" y="4202234"/>
              <a:ext cx="521893" cy="546453"/>
            </a:xfrm>
            <a:prstGeom prst="bentConnector2">
              <a:avLst/>
            </a:prstGeom>
            <a:noFill/>
            <a:ln w="19050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</p:cxnSp>
      </p:grp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558546" y="5124678"/>
            <a:ext cx="1182899" cy="6779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Temp. sensor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86410" y="4692703"/>
            <a:ext cx="2330355" cy="41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OPEN loop control</a:t>
            </a:r>
          </a:p>
        </p:txBody>
      </p:sp>
      <p:cxnSp>
        <p:nvCxnSpPr>
          <p:cNvPr id="2075" name="AutoShape 27"/>
          <p:cNvCxnSpPr>
            <a:cxnSpLocks noChangeShapeType="1"/>
          </p:cNvCxnSpPr>
          <p:nvPr/>
        </p:nvCxnSpPr>
        <p:spPr bwMode="auto">
          <a:xfrm>
            <a:off x="3592836" y="4020287"/>
            <a:ext cx="1730123" cy="494882"/>
          </a:xfrm>
          <a:prstGeom prst="bentConnector2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cxnSp>
      <p:cxnSp>
        <p:nvCxnSpPr>
          <p:cNvPr id="2077" name="AutoShape 29"/>
          <p:cNvCxnSpPr>
            <a:cxnSpLocks noChangeShapeType="1"/>
          </p:cNvCxnSpPr>
          <p:nvPr/>
        </p:nvCxnSpPr>
        <p:spPr bwMode="auto">
          <a:xfrm rot="10800000">
            <a:off x="2407921" y="2834640"/>
            <a:ext cx="992197" cy="319838"/>
          </a:xfrm>
          <a:prstGeom prst="bentConnector3">
            <a:avLst>
              <a:gd name="adj1" fmla="val -1199"/>
            </a:avLst>
          </a:prstGeom>
          <a:noFill/>
          <a:ln w="19050">
            <a:solidFill>
              <a:srgbClr val="0070C0"/>
            </a:solidFill>
            <a:prstDash val="dash"/>
            <a:miter lim="800000"/>
            <a:headEnd/>
            <a:tailEnd/>
          </a:ln>
        </p:spPr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07760" y="3754421"/>
            <a:ext cx="223519" cy="1022773"/>
          </a:xfrm>
          <a:prstGeom prst="rect">
            <a:avLst/>
          </a:prstGeom>
          <a:gradFill rotWithShape="1">
            <a:gsLst>
              <a:gs pos="0">
                <a:srgbClr val="7F7F7F">
                  <a:gamma/>
                  <a:shade val="46275"/>
                  <a:invGamma/>
                </a:srgbClr>
              </a:gs>
              <a:gs pos="50000">
                <a:srgbClr val="7F7F7F"/>
              </a:gs>
              <a:gs pos="100000">
                <a:srgbClr val="7F7F7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" name="Group 110"/>
          <p:cNvGrpSpPr/>
          <p:nvPr/>
        </p:nvGrpSpPr>
        <p:grpSpPr>
          <a:xfrm>
            <a:off x="6106160" y="1920240"/>
            <a:ext cx="367635" cy="825655"/>
            <a:chOff x="7918519" y="3313578"/>
            <a:chExt cx="221516" cy="631197"/>
          </a:xfrm>
        </p:grpSpPr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 rot="5400000">
              <a:off x="7652097" y="3580000"/>
              <a:ext cx="631197" cy="9835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</p:cxnSp>
        <p:cxnSp>
          <p:nvCxnSpPr>
            <p:cNvPr id="2069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7762855" y="3567595"/>
              <a:ext cx="631197" cy="12316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</p:cxnSp>
      </p:grp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6799719" y="3734101"/>
            <a:ext cx="207340" cy="760748"/>
          </a:xfrm>
          <a:prstGeom prst="rect">
            <a:avLst/>
          </a:prstGeom>
          <a:gradFill rotWithShape="1">
            <a:gsLst>
              <a:gs pos="0">
                <a:srgbClr val="7F7F7F">
                  <a:gamma/>
                  <a:shade val="46275"/>
                  <a:invGamma/>
                </a:srgbClr>
              </a:gs>
              <a:gs pos="50000">
                <a:srgbClr val="7F7F7F"/>
              </a:gs>
              <a:gs pos="100000">
                <a:srgbClr val="7F7F7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TextBox 92"/>
          <p:cNvSpPr txBox="1"/>
          <p:nvPr/>
        </p:nvSpPr>
        <p:spPr>
          <a:xfrm>
            <a:off x="6797040" y="1144270"/>
            <a:ext cx="197104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chemeClr val="accent3">
                    <a:lumMod val="75000"/>
                  </a:schemeClr>
                </a:solidFill>
              </a:rPr>
              <a:t>EV4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975360" y="337147"/>
            <a:ext cx="7051040" cy="851573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practical solution for Green Hydraulic Lift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applications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28"/>
          <p:cNvGrpSpPr/>
          <p:nvPr/>
        </p:nvGrpSpPr>
        <p:grpSpPr>
          <a:xfrm>
            <a:off x="2728942" y="3078480"/>
            <a:ext cx="1291590" cy="1757680"/>
            <a:chOff x="2728942" y="3078480"/>
            <a:chExt cx="1291590" cy="1757680"/>
          </a:xfrm>
        </p:grpSpPr>
        <p:pic>
          <p:nvPicPr>
            <p:cNvPr id="53" name="Picture 52" descr="YAS_L1000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0837" y="3078480"/>
              <a:ext cx="1074929" cy="1757680"/>
            </a:xfrm>
            <a:prstGeom prst="rect">
              <a:avLst/>
            </a:prstGeom>
          </p:spPr>
        </p:pic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2728942" y="4133260"/>
              <a:ext cx="1291590" cy="40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YASKAWA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L1000H</a:t>
              </a:r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5140960" y="2742883"/>
            <a:ext cx="2133599" cy="1057036"/>
            <a:chOff x="3572" y="1688"/>
            <a:chExt cx="5556" cy="2581"/>
          </a:xfrm>
        </p:grpSpPr>
        <p:grpSp>
          <p:nvGrpSpPr>
            <p:cNvPr id="8" name="Group 142"/>
            <p:cNvGrpSpPr>
              <a:grpSpLocks/>
            </p:cNvGrpSpPr>
            <p:nvPr/>
          </p:nvGrpSpPr>
          <p:grpSpPr bwMode="auto">
            <a:xfrm>
              <a:off x="3572" y="2252"/>
              <a:ext cx="2046" cy="240"/>
              <a:chOff x="6896" y="4016"/>
              <a:chExt cx="2046" cy="240"/>
            </a:xfrm>
          </p:grpSpPr>
          <p:sp>
            <p:nvSpPr>
              <p:cNvPr id="108" name="Rectangle 143"/>
              <p:cNvSpPr>
                <a:spLocks noChangeArrowheads="1"/>
              </p:cNvSpPr>
              <p:nvPr/>
            </p:nvSpPr>
            <p:spPr bwMode="auto">
              <a:xfrm>
                <a:off x="8618" y="4016"/>
                <a:ext cx="324" cy="24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144"/>
              <p:cNvSpPr>
                <a:spLocks/>
              </p:cNvSpPr>
              <p:nvPr/>
            </p:nvSpPr>
            <p:spPr bwMode="auto">
              <a:xfrm>
                <a:off x="7020" y="4056"/>
                <a:ext cx="1598" cy="168"/>
              </a:xfrm>
              <a:custGeom>
                <a:avLst/>
                <a:gdLst/>
                <a:ahLst/>
                <a:cxnLst>
                  <a:cxn ang="0">
                    <a:pos x="1584" y="0"/>
                  </a:cxn>
                  <a:cxn ang="0">
                    <a:pos x="0" y="24"/>
                  </a:cxn>
                  <a:cxn ang="0">
                    <a:pos x="0" y="132"/>
                  </a:cxn>
                  <a:cxn ang="0">
                    <a:pos x="1596" y="168"/>
                  </a:cxn>
                  <a:cxn ang="0">
                    <a:pos x="1598" y="80"/>
                  </a:cxn>
                </a:cxnLst>
                <a:rect l="0" t="0" r="r" b="b"/>
                <a:pathLst>
                  <a:path w="1598" h="168">
                    <a:moveTo>
                      <a:pt x="1584" y="0"/>
                    </a:moveTo>
                    <a:lnTo>
                      <a:pt x="0" y="24"/>
                    </a:lnTo>
                    <a:lnTo>
                      <a:pt x="0" y="132"/>
                    </a:lnTo>
                    <a:lnTo>
                      <a:pt x="1596" y="168"/>
                    </a:lnTo>
                    <a:lnTo>
                      <a:pt x="1598" y="80"/>
                    </a:lnTo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Oval 145"/>
              <p:cNvSpPr>
                <a:spLocks noChangeArrowheads="1"/>
              </p:cNvSpPr>
              <p:nvPr/>
            </p:nvSpPr>
            <p:spPr bwMode="auto">
              <a:xfrm>
                <a:off x="6896" y="4046"/>
                <a:ext cx="180" cy="18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9" name="Group 146"/>
            <p:cNvGrpSpPr>
              <a:grpSpLocks/>
            </p:cNvGrpSpPr>
            <p:nvPr/>
          </p:nvGrpSpPr>
          <p:grpSpPr bwMode="auto">
            <a:xfrm>
              <a:off x="5006" y="1688"/>
              <a:ext cx="4122" cy="2581"/>
              <a:chOff x="5006" y="1688"/>
              <a:chExt cx="4122" cy="2581"/>
            </a:xfrm>
          </p:grpSpPr>
          <p:sp>
            <p:nvSpPr>
              <p:cNvPr id="78" name="Rectangle 188"/>
              <p:cNvSpPr>
                <a:spLocks noChangeArrowheads="1"/>
              </p:cNvSpPr>
              <p:nvPr/>
            </p:nvSpPr>
            <p:spPr bwMode="auto">
              <a:xfrm>
                <a:off x="7752" y="3980"/>
                <a:ext cx="820" cy="289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1" name="Rectangle 147"/>
              <p:cNvSpPr>
                <a:spLocks noChangeArrowheads="1"/>
              </p:cNvSpPr>
              <p:nvPr/>
            </p:nvSpPr>
            <p:spPr bwMode="auto">
              <a:xfrm>
                <a:off x="5732" y="2384"/>
                <a:ext cx="3396" cy="1602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Rectangle 148"/>
              <p:cNvSpPr>
                <a:spLocks noChangeArrowheads="1"/>
              </p:cNvSpPr>
              <p:nvPr/>
            </p:nvSpPr>
            <p:spPr bwMode="auto">
              <a:xfrm>
                <a:off x="5774" y="2420"/>
                <a:ext cx="3324" cy="387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0" name="Group 149"/>
              <p:cNvGrpSpPr>
                <a:grpSpLocks/>
              </p:cNvGrpSpPr>
              <p:nvPr/>
            </p:nvGrpSpPr>
            <p:grpSpPr bwMode="auto">
              <a:xfrm>
                <a:off x="5912" y="2906"/>
                <a:ext cx="900" cy="900"/>
                <a:chOff x="3038" y="3758"/>
                <a:chExt cx="900" cy="900"/>
              </a:xfrm>
            </p:grpSpPr>
            <p:sp>
              <p:nvSpPr>
                <p:cNvPr id="102" name="Rectangle 150"/>
                <p:cNvSpPr>
                  <a:spLocks noChangeArrowheads="1"/>
                </p:cNvSpPr>
                <p:nvPr/>
              </p:nvSpPr>
              <p:spPr bwMode="auto">
                <a:xfrm>
                  <a:off x="3038" y="3758"/>
                  <a:ext cx="900" cy="900"/>
                </a:xfrm>
                <a:prstGeom prst="rect">
                  <a:avLst/>
                </a:prstGeom>
                <a:gradFill rotWithShape="0">
                  <a:gsLst>
                    <a:gs pos="0">
                      <a:srgbClr val="BFBFBF"/>
                    </a:gs>
                    <a:gs pos="100000">
                      <a:srgbClr val="BFBFBF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" name="Oval 151"/>
                <p:cNvSpPr>
                  <a:spLocks noChangeArrowheads="1"/>
                </p:cNvSpPr>
                <p:nvPr/>
              </p:nvSpPr>
              <p:spPr bwMode="auto">
                <a:xfrm>
                  <a:off x="3098" y="3806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" name="Oval 152"/>
                <p:cNvSpPr>
                  <a:spLocks noChangeArrowheads="1"/>
                </p:cNvSpPr>
                <p:nvPr/>
              </p:nvSpPr>
              <p:spPr bwMode="auto">
                <a:xfrm>
                  <a:off x="3710" y="3806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" name="Oval 153"/>
                <p:cNvSpPr>
                  <a:spLocks noChangeArrowheads="1"/>
                </p:cNvSpPr>
                <p:nvPr/>
              </p:nvSpPr>
              <p:spPr bwMode="auto">
                <a:xfrm>
                  <a:off x="3716" y="4430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Oval 154"/>
                <p:cNvSpPr>
                  <a:spLocks noChangeArrowheads="1"/>
                </p:cNvSpPr>
                <p:nvPr/>
              </p:nvSpPr>
              <p:spPr bwMode="auto">
                <a:xfrm>
                  <a:off x="3080" y="4430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Oval 155"/>
                <p:cNvSpPr>
                  <a:spLocks noChangeArrowheads="1"/>
                </p:cNvSpPr>
                <p:nvPr/>
              </p:nvSpPr>
              <p:spPr bwMode="auto">
                <a:xfrm>
                  <a:off x="3194" y="3890"/>
                  <a:ext cx="618" cy="654"/>
                </a:xfrm>
                <a:prstGeom prst="ellipse">
                  <a:avLst/>
                </a:prstGeom>
                <a:solidFill>
                  <a:srgbClr val="BFBFB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56"/>
              <p:cNvGrpSpPr>
                <a:grpSpLocks/>
              </p:cNvGrpSpPr>
              <p:nvPr/>
            </p:nvGrpSpPr>
            <p:grpSpPr bwMode="auto">
              <a:xfrm>
                <a:off x="6992" y="2918"/>
                <a:ext cx="900" cy="900"/>
                <a:chOff x="3038" y="3758"/>
                <a:chExt cx="900" cy="900"/>
              </a:xfrm>
            </p:grpSpPr>
            <p:sp>
              <p:nvSpPr>
                <p:cNvPr id="96" name="Rectangle 157"/>
                <p:cNvSpPr>
                  <a:spLocks noChangeArrowheads="1"/>
                </p:cNvSpPr>
                <p:nvPr/>
              </p:nvSpPr>
              <p:spPr bwMode="auto">
                <a:xfrm>
                  <a:off x="3038" y="3758"/>
                  <a:ext cx="900" cy="900"/>
                </a:xfrm>
                <a:prstGeom prst="rect">
                  <a:avLst/>
                </a:prstGeom>
                <a:gradFill rotWithShape="0">
                  <a:gsLst>
                    <a:gs pos="0">
                      <a:srgbClr val="BFBFBF"/>
                    </a:gs>
                    <a:gs pos="100000">
                      <a:srgbClr val="BFBFBF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" name="Oval 158"/>
                <p:cNvSpPr>
                  <a:spLocks noChangeArrowheads="1"/>
                </p:cNvSpPr>
                <p:nvPr/>
              </p:nvSpPr>
              <p:spPr bwMode="auto">
                <a:xfrm>
                  <a:off x="3098" y="3806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" name="Oval 159"/>
                <p:cNvSpPr>
                  <a:spLocks noChangeArrowheads="1"/>
                </p:cNvSpPr>
                <p:nvPr/>
              </p:nvSpPr>
              <p:spPr bwMode="auto">
                <a:xfrm>
                  <a:off x="3710" y="3806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" name="Oval 160"/>
                <p:cNvSpPr>
                  <a:spLocks noChangeArrowheads="1"/>
                </p:cNvSpPr>
                <p:nvPr/>
              </p:nvSpPr>
              <p:spPr bwMode="auto">
                <a:xfrm>
                  <a:off x="3716" y="4430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" name="Oval 161"/>
                <p:cNvSpPr>
                  <a:spLocks noChangeArrowheads="1"/>
                </p:cNvSpPr>
                <p:nvPr/>
              </p:nvSpPr>
              <p:spPr bwMode="auto">
                <a:xfrm>
                  <a:off x="3080" y="4430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" name="Oval 162"/>
                <p:cNvSpPr>
                  <a:spLocks noChangeArrowheads="1"/>
                </p:cNvSpPr>
                <p:nvPr/>
              </p:nvSpPr>
              <p:spPr bwMode="auto">
                <a:xfrm>
                  <a:off x="3194" y="3890"/>
                  <a:ext cx="618" cy="6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3"/>
              <p:cNvGrpSpPr>
                <a:grpSpLocks/>
              </p:cNvGrpSpPr>
              <p:nvPr/>
            </p:nvGrpSpPr>
            <p:grpSpPr bwMode="auto">
              <a:xfrm>
                <a:off x="8072" y="2918"/>
                <a:ext cx="900" cy="900"/>
                <a:chOff x="3038" y="3758"/>
                <a:chExt cx="900" cy="900"/>
              </a:xfrm>
            </p:grpSpPr>
            <p:sp>
              <p:nvSpPr>
                <p:cNvPr id="85" name="Rectangle 164"/>
                <p:cNvSpPr>
                  <a:spLocks noChangeArrowheads="1"/>
                </p:cNvSpPr>
                <p:nvPr/>
              </p:nvSpPr>
              <p:spPr bwMode="auto">
                <a:xfrm>
                  <a:off x="3038" y="3758"/>
                  <a:ext cx="900" cy="900"/>
                </a:xfrm>
                <a:prstGeom prst="rect">
                  <a:avLst/>
                </a:prstGeom>
                <a:gradFill rotWithShape="0">
                  <a:gsLst>
                    <a:gs pos="0">
                      <a:srgbClr val="BFBFBF"/>
                    </a:gs>
                    <a:gs pos="100000">
                      <a:srgbClr val="BFBFBF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" name="Oval 165"/>
                <p:cNvSpPr>
                  <a:spLocks noChangeArrowheads="1"/>
                </p:cNvSpPr>
                <p:nvPr/>
              </p:nvSpPr>
              <p:spPr bwMode="auto">
                <a:xfrm>
                  <a:off x="3098" y="3806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" name="Oval 166"/>
                <p:cNvSpPr>
                  <a:spLocks noChangeArrowheads="1"/>
                </p:cNvSpPr>
                <p:nvPr/>
              </p:nvSpPr>
              <p:spPr bwMode="auto">
                <a:xfrm>
                  <a:off x="3710" y="3806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" name="Oval 167"/>
                <p:cNvSpPr>
                  <a:spLocks noChangeArrowheads="1"/>
                </p:cNvSpPr>
                <p:nvPr/>
              </p:nvSpPr>
              <p:spPr bwMode="auto">
                <a:xfrm>
                  <a:off x="3716" y="4430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" name="Oval 168"/>
                <p:cNvSpPr>
                  <a:spLocks noChangeArrowheads="1"/>
                </p:cNvSpPr>
                <p:nvPr/>
              </p:nvSpPr>
              <p:spPr bwMode="auto">
                <a:xfrm>
                  <a:off x="3080" y="4430"/>
                  <a:ext cx="18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" name="Oval 169"/>
                <p:cNvSpPr>
                  <a:spLocks noChangeArrowheads="1"/>
                </p:cNvSpPr>
                <p:nvPr/>
              </p:nvSpPr>
              <p:spPr bwMode="auto">
                <a:xfrm>
                  <a:off x="3194" y="3890"/>
                  <a:ext cx="618" cy="6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74903B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66" name="Oval 170"/>
              <p:cNvSpPr>
                <a:spLocks noChangeArrowheads="1"/>
              </p:cNvSpPr>
              <p:nvPr/>
            </p:nvSpPr>
            <p:spPr bwMode="auto">
              <a:xfrm>
                <a:off x="6320" y="3164"/>
                <a:ext cx="108" cy="1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" name="Oval 171"/>
              <p:cNvSpPr>
                <a:spLocks noChangeArrowheads="1"/>
              </p:cNvSpPr>
              <p:nvPr/>
            </p:nvSpPr>
            <p:spPr bwMode="auto">
              <a:xfrm>
                <a:off x="6326" y="3386"/>
                <a:ext cx="108" cy="1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3" name="Group 172"/>
              <p:cNvGrpSpPr>
                <a:grpSpLocks/>
              </p:cNvGrpSpPr>
              <p:nvPr/>
            </p:nvGrpSpPr>
            <p:grpSpPr bwMode="auto">
              <a:xfrm>
                <a:off x="5840" y="1688"/>
                <a:ext cx="618" cy="696"/>
                <a:chOff x="2966" y="2402"/>
                <a:chExt cx="618" cy="696"/>
              </a:xfrm>
            </p:grpSpPr>
            <p:sp>
              <p:nvSpPr>
                <p:cNvPr id="82" name="Rectangle 173"/>
                <p:cNvSpPr>
                  <a:spLocks noChangeArrowheads="1"/>
                </p:cNvSpPr>
                <p:nvPr/>
              </p:nvSpPr>
              <p:spPr bwMode="auto">
                <a:xfrm>
                  <a:off x="2966" y="2990"/>
                  <a:ext cx="618" cy="10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" name="Rectangle 174"/>
                <p:cNvSpPr>
                  <a:spLocks noChangeArrowheads="1"/>
                </p:cNvSpPr>
                <p:nvPr/>
              </p:nvSpPr>
              <p:spPr bwMode="auto">
                <a:xfrm>
                  <a:off x="3044" y="2402"/>
                  <a:ext cx="468" cy="588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" name="Rectangle 175"/>
                <p:cNvSpPr>
                  <a:spLocks noChangeArrowheads="1"/>
                </p:cNvSpPr>
                <p:nvPr/>
              </p:nvSpPr>
              <p:spPr bwMode="auto">
                <a:xfrm>
                  <a:off x="3044" y="2546"/>
                  <a:ext cx="468" cy="276"/>
                </a:xfrm>
                <a:prstGeom prst="rect">
                  <a:avLst/>
                </a:prstGeom>
                <a:gradFill rotWithShape="1">
                  <a:gsLst>
                    <a:gs pos="0">
                      <a:srgbClr val="76923C">
                        <a:gamma/>
                        <a:shade val="46275"/>
                        <a:invGamma/>
                      </a:srgbClr>
                    </a:gs>
                    <a:gs pos="50000">
                      <a:srgbClr val="76923C"/>
                    </a:gs>
                    <a:gs pos="100000">
                      <a:srgbClr val="76923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176"/>
              <p:cNvGrpSpPr>
                <a:grpSpLocks/>
              </p:cNvGrpSpPr>
              <p:nvPr/>
            </p:nvGrpSpPr>
            <p:grpSpPr bwMode="auto">
              <a:xfrm>
                <a:off x="6656" y="1688"/>
                <a:ext cx="618" cy="696"/>
                <a:chOff x="2966" y="2402"/>
                <a:chExt cx="618" cy="696"/>
              </a:xfrm>
            </p:grpSpPr>
            <p:sp>
              <p:nvSpPr>
                <p:cNvPr id="7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966" y="2990"/>
                  <a:ext cx="618" cy="108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" name="Rectangle 178"/>
                <p:cNvSpPr>
                  <a:spLocks noChangeArrowheads="1"/>
                </p:cNvSpPr>
                <p:nvPr/>
              </p:nvSpPr>
              <p:spPr bwMode="auto">
                <a:xfrm>
                  <a:off x="3044" y="2402"/>
                  <a:ext cx="468" cy="588"/>
                </a:xfrm>
                <a:prstGeom prst="rect">
                  <a:avLst/>
                </a:prstGeom>
                <a:gradFill rotWithShape="1">
                  <a:gsLst>
                    <a:gs pos="0">
                      <a:srgbClr val="BFBFBF">
                        <a:gamma/>
                        <a:shade val="46275"/>
                        <a:invGamma/>
                      </a:srgbClr>
                    </a:gs>
                    <a:gs pos="50000">
                      <a:srgbClr val="BFBFBF"/>
                    </a:gs>
                    <a:gs pos="100000">
                      <a:srgbClr val="BFBFB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" name="Rectangle 179"/>
                <p:cNvSpPr>
                  <a:spLocks noChangeArrowheads="1"/>
                </p:cNvSpPr>
                <p:nvPr/>
              </p:nvSpPr>
              <p:spPr bwMode="auto">
                <a:xfrm>
                  <a:off x="3044" y="2546"/>
                  <a:ext cx="468" cy="276"/>
                </a:xfrm>
                <a:prstGeom prst="rect">
                  <a:avLst/>
                </a:prstGeom>
                <a:gradFill rotWithShape="1">
                  <a:gsLst>
                    <a:gs pos="0">
                      <a:srgbClr val="76923C">
                        <a:gamma/>
                        <a:shade val="46275"/>
                        <a:invGamma/>
                      </a:srgbClr>
                    </a:gs>
                    <a:gs pos="50000">
                      <a:srgbClr val="76923C"/>
                    </a:gs>
                    <a:gs pos="100000">
                      <a:srgbClr val="76923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70" name="Rectangle 180"/>
              <p:cNvSpPr>
                <a:spLocks noChangeArrowheads="1"/>
              </p:cNvSpPr>
              <p:nvPr/>
            </p:nvSpPr>
            <p:spPr bwMode="auto">
              <a:xfrm>
                <a:off x="5186" y="2546"/>
                <a:ext cx="540" cy="1086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" name="Rectangle 181"/>
              <p:cNvSpPr>
                <a:spLocks noChangeArrowheads="1"/>
              </p:cNvSpPr>
              <p:nvPr/>
            </p:nvSpPr>
            <p:spPr bwMode="auto">
              <a:xfrm>
                <a:off x="5282" y="2498"/>
                <a:ext cx="348" cy="42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" name="Rectangle 182"/>
              <p:cNvSpPr>
                <a:spLocks noChangeArrowheads="1"/>
              </p:cNvSpPr>
              <p:nvPr/>
            </p:nvSpPr>
            <p:spPr bwMode="auto">
              <a:xfrm>
                <a:off x="5006" y="2684"/>
                <a:ext cx="180" cy="84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Oval 183"/>
              <p:cNvSpPr>
                <a:spLocks noChangeArrowheads="1"/>
              </p:cNvSpPr>
              <p:nvPr/>
            </p:nvSpPr>
            <p:spPr bwMode="auto">
              <a:xfrm>
                <a:off x="8204" y="2564"/>
                <a:ext cx="180" cy="186"/>
              </a:xfrm>
              <a:prstGeom prst="ellipse">
                <a:avLst/>
              </a:prstGeom>
              <a:gradFill rotWithShape="0">
                <a:gsLst>
                  <a:gs pos="0">
                    <a:srgbClr val="BFBFBF"/>
                  </a:gs>
                  <a:gs pos="100000">
                    <a:srgbClr val="BFBFBF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Oval 184"/>
              <p:cNvSpPr>
                <a:spLocks noChangeArrowheads="1"/>
              </p:cNvSpPr>
              <p:nvPr/>
            </p:nvSpPr>
            <p:spPr bwMode="auto">
              <a:xfrm>
                <a:off x="5888" y="2426"/>
                <a:ext cx="180" cy="186"/>
              </a:xfrm>
              <a:prstGeom prst="ellipse">
                <a:avLst/>
              </a:prstGeom>
              <a:gradFill rotWithShape="0">
                <a:gsLst>
                  <a:gs pos="0">
                    <a:srgbClr val="BFBFBF"/>
                  </a:gs>
                  <a:gs pos="100000">
                    <a:srgbClr val="BFBFBF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Oval 185"/>
              <p:cNvSpPr>
                <a:spLocks noChangeArrowheads="1"/>
              </p:cNvSpPr>
              <p:nvPr/>
            </p:nvSpPr>
            <p:spPr bwMode="auto">
              <a:xfrm>
                <a:off x="6326" y="2546"/>
                <a:ext cx="180" cy="186"/>
              </a:xfrm>
              <a:prstGeom prst="ellipse">
                <a:avLst/>
              </a:prstGeom>
              <a:gradFill rotWithShape="0">
                <a:gsLst>
                  <a:gs pos="0">
                    <a:srgbClr val="BFBFBF"/>
                  </a:gs>
                  <a:gs pos="100000">
                    <a:srgbClr val="BFBFBF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Text Box 186"/>
              <p:cNvSpPr txBox="1">
                <a:spLocks noChangeArrowheads="1"/>
              </p:cNvSpPr>
              <p:nvPr/>
            </p:nvSpPr>
            <p:spPr bwMode="auto">
              <a:xfrm>
                <a:off x="6920" y="2264"/>
                <a:ext cx="1290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1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EV4</a:t>
                </a:r>
                <a:endPara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Rectangle 187"/>
              <p:cNvSpPr>
                <a:spLocks noChangeArrowheads="1"/>
              </p:cNvSpPr>
              <p:nvPr/>
            </p:nvSpPr>
            <p:spPr bwMode="auto">
              <a:xfrm>
                <a:off x="6191" y="3986"/>
                <a:ext cx="877" cy="25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5" name="Group 2"/>
          <p:cNvGrpSpPr>
            <a:grpSpLocks/>
          </p:cNvGrpSpPr>
          <p:nvPr/>
        </p:nvGrpSpPr>
        <p:grpSpPr bwMode="auto">
          <a:xfrm flipH="1">
            <a:off x="4490719" y="4275138"/>
            <a:ext cx="2910205" cy="1302702"/>
            <a:chOff x="3216" y="5785"/>
            <a:chExt cx="4140" cy="1392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3216" y="5953"/>
              <a:ext cx="1943" cy="1032"/>
              <a:chOff x="2532" y="3445"/>
              <a:chExt cx="1943" cy="1032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2832" y="3685"/>
                <a:ext cx="1512" cy="54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9" name="Rectangle 5" descr="30%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300" cy="564"/>
              </a:xfrm>
              <a:prstGeom prst="rect">
                <a:avLst/>
              </a:prstGeom>
              <a:pattFill prst="pct3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4332" y="3445"/>
                <a:ext cx="143" cy="1032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gamma/>
                      <a:shade val="46275"/>
                      <a:invGamma/>
                    </a:srgbClr>
                  </a:gs>
                  <a:gs pos="50000">
                    <a:srgbClr val="A5A5A5"/>
                  </a:gs>
                  <a:gs pos="100000">
                    <a:srgbClr val="A5A5A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2940" y="3924"/>
                <a:ext cx="1392" cy="83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3854" y="3578"/>
                <a:ext cx="433" cy="146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5112" y="5785"/>
              <a:ext cx="2244" cy="1392"/>
              <a:chOff x="5112" y="5785"/>
              <a:chExt cx="2244" cy="1392"/>
            </a:xfrm>
          </p:grpSpPr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5124" y="5857"/>
                <a:ext cx="2232" cy="123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5256" y="6409"/>
                <a:ext cx="1620" cy="143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>
                <a:off x="6924" y="5857"/>
                <a:ext cx="1" cy="12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5496" y="5965"/>
                <a:ext cx="1296" cy="33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ABF8F">
                      <a:gamma/>
                      <a:shade val="46275"/>
                      <a:invGamma/>
                    </a:srgbClr>
                  </a:gs>
                  <a:gs pos="100000">
                    <a:srgbClr val="FABF8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5508" y="6662"/>
                <a:ext cx="1296" cy="33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ABF8F"/>
                  </a:gs>
                  <a:gs pos="100000">
                    <a:srgbClr val="FABF8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5112" y="5785"/>
                <a:ext cx="119" cy="1392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944880" y="2098041"/>
            <a:ext cx="1619250" cy="2098040"/>
            <a:chOff x="2568" y="2550"/>
            <a:chExt cx="3180" cy="434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568" y="2550"/>
              <a:ext cx="3180" cy="4344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64" y="2646"/>
              <a:ext cx="3000" cy="41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2856" y="4662"/>
              <a:ext cx="143" cy="588"/>
              <a:chOff x="2856" y="3798"/>
              <a:chExt cx="143" cy="588"/>
            </a:xfrm>
          </p:grpSpPr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2856" y="3798"/>
                <a:ext cx="143" cy="13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2856" y="3870"/>
                <a:ext cx="143" cy="51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4848" y="5910"/>
              <a:ext cx="216" cy="2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3936" y="5911"/>
              <a:ext cx="216" cy="2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4392" y="5911"/>
              <a:ext cx="216" cy="216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700520" y="2485390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EV4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ysClr val="windowText" lastClr="000000"/>
                </a:solidFill>
              </a:rPr>
              <a:t>Valve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52340" y="510286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Motor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0930" y="4889500"/>
            <a:ext cx="97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Pump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187534" y="2168854"/>
            <a:ext cx="1182899" cy="93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Lift controller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296161" y="1482123"/>
            <a:ext cx="3992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DOWN travel : Conventional (mechanical)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878007" y="2437163"/>
            <a:ext cx="22324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UP travel with inverter </a:t>
            </a:r>
          </a:p>
        </p:txBody>
      </p:sp>
      <p:pic>
        <p:nvPicPr>
          <p:cNvPr id="113" name="Picture 112" descr="Blain4-bu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1146" y="366683"/>
            <a:ext cx="787298" cy="83050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4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4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8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8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8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5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5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5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8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165735" y="2389505"/>
            <a:ext cx="4503420" cy="2918460"/>
            <a:chOff x="137160" y="1564640"/>
            <a:chExt cx="4503420" cy="2918460"/>
          </a:xfrm>
        </p:grpSpPr>
        <p:pic>
          <p:nvPicPr>
            <p:cNvPr id="17" name="Picture 16"/>
            <p:cNvPicPr/>
            <p:nvPr/>
          </p:nvPicPr>
          <p:blipFill>
            <a:blip r:embed="rId3" cstate="print"/>
            <a:srcRect l="37096" t="25253" r="23825" b="37824"/>
            <a:stretch>
              <a:fillRect/>
            </a:stretch>
          </p:blipFill>
          <p:spPr bwMode="auto">
            <a:xfrm>
              <a:off x="137160" y="1564640"/>
              <a:ext cx="4503420" cy="291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138" descr="Drive connector pane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0" y="1857227"/>
              <a:ext cx="2385123" cy="1583203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6456556" y="120434"/>
            <a:ext cx="2544608" cy="832913"/>
            <a:chOff x="6456556" y="211874"/>
            <a:chExt cx="2544608" cy="832913"/>
          </a:xfrm>
        </p:grpSpPr>
        <p:grpSp>
          <p:nvGrpSpPr>
            <p:cNvPr id="3" name="Group 36"/>
            <p:cNvGrpSpPr/>
            <p:nvPr/>
          </p:nvGrpSpPr>
          <p:grpSpPr>
            <a:xfrm>
              <a:off x="6456556" y="211874"/>
              <a:ext cx="1616927" cy="446049"/>
              <a:chOff x="7259444" y="144967"/>
              <a:chExt cx="1616927" cy="44604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259444" y="144967"/>
                <a:ext cx="1616927" cy="446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0" name="Picture 19" descr="yaskawa_logo2010_small_5cm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59449" y="252502"/>
                <a:ext cx="1601737" cy="3218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Picture 17" descr="Blain4-bunt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3866" y="214283"/>
              <a:ext cx="787298" cy="830504"/>
            </a:xfrm>
            <a:prstGeom prst="rect">
              <a:avLst/>
            </a:prstGeom>
          </p:spPr>
        </p:pic>
      </p:grpSp>
      <p:sp>
        <p:nvSpPr>
          <p:cNvPr id="123" name="TextBox 122"/>
          <p:cNvSpPr txBox="1"/>
          <p:nvPr/>
        </p:nvSpPr>
        <p:spPr>
          <a:xfrm>
            <a:off x="6513195" y="4174490"/>
            <a:ext cx="123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Power supply</a:t>
            </a:r>
          </a:p>
          <a:p>
            <a:pPr algn="ctr"/>
            <a:r>
              <a:rPr lang="de-DE" sz="1000" dirty="0"/>
              <a:t> 12V to 35V dc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72360" y="3979545"/>
            <a:ext cx="37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790700" y="67056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Connecting the temperature converter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41350" y="2918460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L1000H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5302885" y="1631944"/>
            <a:ext cx="2250440" cy="2444755"/>
            <a:chOff x="5296680" y="936620"/>
            <a:chExt cx="4304852" cy="3932560"/>
          </a:xfrm>
        </p:grpSpPr>
        <p:sp>
          <p:nvSpPr>
            <p:cNvPr id="125" name="TextBox 124"/>
            <p:cNvSpPr txBox="1"/>
            <p:nvPr/>
          </p:nvSpPr>
          <p:spPr>
            <a:xfrm>
              <a:off x="7609839" y="2813685"/>
              <a:ext cx="1991693" cy="64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Temperature Sensor</a:t>
              </a:r>
            </a:p>
          </p:txBody>
        </p:sp>
        <p:sp>
          <p:nvSpPr>
            <p:cNvPr id="109" name="Freeform 319"/>
            <p:cNvSpPr>
              <a:spLocks/>
            </p:cNvSpPr>
            <p:nvPr/>
          </p:nvSpPr>
          <p:spPr bwMode="auto">
            <a:xfrm>
              <a:off x="5397494" y="936620"/>
              <a:ext cx="1015801" cy="39325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461" y="0"/>
                </a:cxn>
                <a:cxn ang="0">
                  <a:pos x="461" y="1416"/>
                </a:cxn>
                <a:cxn ang="0">
                  <a:pos x="0" y="1896"/>
                </a:cxn>
                <a:cxn ang="0">
                  <a:pos x="0" y="504"/>
                </a:cxn>
              </a:cxnLst>
              <a:rect l="0" t="0" r="r" b="b"/>
              <a:pathLst>
                <a:path w="461" h="1896">
                  <a:moveTo>
                    <a:pt x="0" y="504"/>
                  </a:moveTo>
                  <a:lnTo>
                    <a:pt x="461" y="0"/>
                  </a:lnTo>
                  <a:lnTo>
                    <a:pt x="461" y="1416"/>
                  </a:lnTo>
                  <a:lnTo>
                    <a:pt x="0" y="1896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Rectangle 320"/>
            <p:cNvSpPr>
              <a:spLocks noChangeArrowheads="1"/>
            </p:cNvSpPr>
            <p:nvPr/>
          </p:nvSpPr>
          <p:spPr bwMode="auto">
            <a:xfrm>
              <a:off x="5397494" y="1981984"/>
              <a:ext cx="821895" cy="2887196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321"/>
            <p:cNvSpPr>
              <a:spLocks/>
            </p:cNvSpPr>
            <p:nvPr/>
          </p:nvSpPr>
          <p:spPr bwMode="auto">
            <a:xfrm>
              <a:off x="6219389" y="936620"/>
              <a:ext cx="1015801" cy="39325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461" y="0"/>
                </a:cxn>
                <a:cxn ang="0">
                  <a:pos x="461" y="1416"/>
                </a:cxn>
                <a:cxn ang="0">
                  <a:pos x="0" y="1896"/>
                </a:cxn>
                <a:cxn ang="0">
                  <a:pos x="0" y="504"/>
                </a:cxn>
              </a:cxnLst>
              <a:rect l="0" t="0" r="r" b="b"/>
              <a:pathLst>
                <a:path w="461" h="1896">
                  <a:moveTo>
                    <a:pt x="0" y="504"/>
                  </a:moveTo>
                  <a:lnTo>
                    <a:pt x="461" y="0"/>
                  </a:lnTo>
                  <a:lnTo>
                    <a:pt x="461" y="1416"/>
                  </a:lnTo>
                  <a:lnTo>
                    <a:pt x="0" y="1896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322"/>
            <p:cNvSpPr>
              <a:spLocks/>
            </p:cNvSpPr>
            <p:nvPr/>
          </p:nvSpPr>
          <p:spPr bwMode="auto">
            <a:xfrm>
              <a:off x="5397494" y="936620"/>
              <a:ext cx="1837696" cy="1045364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834" y="0"/>
                </a:cxn>
                <a:cxn ang="0">
                  <a:pos x="373" y="504"/>
                </a:cxn>
                <a:cxn ang="0">
                  <a:pos x="0" y="504"/>
                </a:cxn>
                <a:cxn ang="0">
                  <a:pos x="461" y="0"/>
                </a:cxn>
              </a:cxnLst>
              <a:rect l="0" t="0" r="r" b="b"/>
              <a:pathLst>
                <a:path w="834" h="504">
                  <a:moveTo>
                    <a:pt x="461" y="0"/>
                  </a:moveTo>
                  <a:lnTo>
                    <a:pt x="834" y="0"/>
                  </a:lnTo>
                  <a:lnTo>
                    <a:pt x="373" y="504"/>
                  </a:lnTo>
                  <a:lnTo>
                    <a:pt x="0" y="50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2D6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323"/>
            <p:cNvSpPr>
              <a:spLocks/>
            </p:cNvSpPr>
            <p:nvPr/>
          </p:nvSpPr>
          <p:spPr bwMode="auto">
            <a:xfrm>
              <a:off x="6435330" y="1370114"/>
              <a:ext cx="647821" cy="2999199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294" y="0"/>
                </a:cxn>
                <a:cxn ang="0">
                  <a:pos x="282" y="1155"/>
                </a:cxn>
                <a:cxn ang="0">
                  <a:pos x="3" y="1446"/>
                </a:cxn>
                <a:cxn ang="0">
                  <a:pos x="0" y="324"/>
                </a:cxn>
              </a:cxnLst>
              <a:rect l="0" t="0" r="r" b="b"/>
              <a:pathLst>
                <a:path w="294" h="1446">
                  <a:moveTo>
                    <a:pt x="0" y="324"/>
                  </a:moveTo>
                  <a:lnTo>
                    <a:pt x="294" y="0"/>
                  </a:lnTo>
                  <a:lnTo>
                    <a:pt x="282" y="1155"/>
                  </a:lnTo>
                  <a:lnTo>
                    <a:pt x="3" y="1446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395698" y="2000598"/>
              <a:ext cx="835116" cy="304898"/>
              <a:chOff x="5395698" y="2194908"/>
              <a:chExt cx="835116" cy="304898"/>
            </a:xfrm>
          </p:grpSpPr>
          <p:sp>
            <p:nvSpPr>
              <p:cNvPr id="155" name="Rectangle 325"/>
              <p:cNvSpPr>
                <a:spLocks noChangeArrowheads="1"/>
              </p:cNvSpPr>
              <p:nvPr/>
            </p:nvSpPr>
            <p:spPr bwMode="auto">
              <a:xfrm>
                <a:off x="5395698" y="2194908"/>
                <a:ext cx="835116" cy="30489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6" name="Oval 326"/>
              <p:cNvSpPr>
                <a:spLocks noChangeArrowheads="1"/>
              </p:cNvSpPr>
              <p:nvPr/>
            </p:nvSpPr>
            <p:spPr bwMode="auto">
              <a:xfrm>
                <a:off x="5984025" y="2251924"/>
                <a:ext cx="198313" cy="19911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Oval 327"/>
              <p:cNvSpPr>
                <a:spLocks noChangeArrowheads="1"/>
              </p:cNvSpPr>
              <p:nvPr/>
            </p:nvSpPr>
            <p:spPr bwMode="auto">
              <a:xfrm>
                <a:off x="5441971" y="2251924"/>
                <a:ext cx="198313" cy="19911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Oval 327"/>
              <p:cNvSpPr>
                <a:spLocks noChangeArrowheads="1"/>
              </p:cNvSpPr>
              <p:nvPr/>
            </p:nvSpPr>
            <p:spPr bwMode="auto">
              <a:xfrm>
                <a:off x="5720101" y="2244304"/>
                <a:ext cx="198313" cy="19911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5388078" y="4519008"/>
              <a:ext cx="835116" cy="304898"/>
              <a:chOff x="5384268" y="2560668"/>
              <a:chExt cx="835116" cy="304898"/>
            </a:xfrm>
          </p:grpSpPr>
          <p:sp>
            <p:nvSpPr>
              <p:cNvPr id="163" name="Rectangle 325"/>
              <p:cNvSpPr>
                <a:spLocks noChangeArrowheads="1"/>
              </p:cNvSpPr>
              <p:nvPr/>
            </p:nvSpPr>
            <p:spPr bwMode="auto">
              <a:xfrm>
                <a:off x="5384268" y="2560668"/>
                <a:ext cx="835116" cy="30489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Oval 326"/>
              <p:cNvSpPr>
                <a:spLocks noChangeArrowheads="1"/>
              </p:cNvSpPr>
              <p:nvPr/>
            </p:nvSpPr>
            <p:spPr bwMode="auto">
              <a:xfrm>
                <a:off x="5972595" y="2629114"/>
                <a:ext cx="198313" cy="19911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Oval 327"/>
              <p:cNvSpPr>
                <a:spLocks noChangeArrowheads="1"/>
              </p:cNvSpPr>
              <p:nvPr/>
            </p:nvSpPr>
            <p:spPr bwMode="auto">
              <a:xfrm>
                <a:off x="5430541" y="2629114"/>
                <a:ext cx="198313" cy="19911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6" name="Oval 327"/>
              <p:cNvSpPr>
                <a:spLocks noChangeArrowheads="1"/>
              </p:cNvSpPr>
              <p:nvPr/>
            </p:nvSpPr>
            <p:spPr bwMode="auto">
              <a:xfrm>
                <a:off x="5708671" y="2621494"/>
                <a:ext cx="198313" cy="19911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5304299" y="2254250"/>
              <a:ext cx="1163339" cy="39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/>
                <a:t>1  2  3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543550" y="2777490"/>
              <a:ext cx="537210" cy="138303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296680" y="4235450"/>
              <a:ext cx="1207399" cy="39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/>
                <a:t>4  5  6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09260" y="1748790"/>
              <a:ext cx="310515" cy="431483"/>
            </a:xfrm>
            <a:custGeom>
              <a:avLst/>
              <a:gdLst>
                <a:gd name="connsiteX0" fmla="*/ 68580 w 434340"/>
                <a:gd name="connsiteY0" fmla="*/ 388620 h 422910"/>
                <a:gd name="connsiteX1" fmla="*/ 68580 w 434340"/>
                <a:gd name="connsiteY1" fmla="*/ 240030 h 422910"/>
                <a:gd name="connsiteX2" fmla="*/ 0 w 434340"/>
                <a:gd name="connsiteY2" fmla="*/ 137160 h 422910"/>
                <a:gd name="connsiteX3" fmla="*/ 45720 w 434340"/>
                <a:gd name="connsiteY3" fmla="*/ 34290 h 422910"/>
                <a:gd name="connsiteX4" fmla="*/ 217170 w 434340"/>
                <a:gd name="connsiteY4" fmla="*/ 0 h 422910"/>
                <a:gd name="connsiteX5" fmla="*/ 365760 w 434340"/>
                <a:gd name="connsiteY5" fmla="*/ 34290 h 422910"/>
                <a:gd name="connsiteX6" fmla="*/ 434340 w 434340"/>
                <a:gd name="connsiteY6" fmla="*/ 148590 h 422910"/>
                <a:gd name="connsiteX7" fmla="*/ 377190 w 434340"/>
                <a:gd name="connsiteY7" fmla="*/ 240030 h 422910"/>
                <a:gd name="connsiteX8" fmla="*/ 365760 w 434340"/>
                <a:gd name="connsiteY8" fmla="*/ 422910 h 422910"/>
                <a:gd name="connsiteX0" fmla="*/ 68580 w 434340"/>
                <a:gd name="connsiteY0" fmla="*/ 388620 h 422910"/>
                <a:gd name="connsiteX1" fmla="*/ 68580 w 434340"/>
                <a:gd name="connsiteY1" fmla="*/ 240030 h 422910"/>
                <a:gd name="connsiteX2" fmla="*/ 0 w 434340"/>
                <a:gd name="connsiteY2" fmla="*/ 137160 h 422910"/>
                <a:gd name="connsiteX3" fmla="*/ 80010 w 434340"/>
                <a:gd name="connsiteY3" fmla="*/ 34290 h 422910"/>
                <a:gd name="connsiteX4" fmla="*/ 217170 w 434340"/>
                <a:gd name="connsiteY4" fmla="*/ 0 h 422910"/>
                <a:gd name="connsiteX5" fmla="*/ 365760 w 434340"/>
                <a:gd name="connsiteY5" fmla="*/ 34290 h 422910"/>
                <a:gd name="connsiteX6" fmla="*/ 434340 w 434340"/>
                <a:gd name="connsiteY6" fmla="*/ 148590 h 422910"/>
                <a:gd name="connsiteX7" fmla="*/ 377190 w 434340"/>
                <a:gd name="connsiteY7" fmla="*/ 240030 h 422910"/>
                <a:gd name="connsiteX8" fmla="*/ 365760 w 434340"/>
                <a:gd name="connsiteY8" fmla="*/ 422910 h 422910"/>
                <a:gd name="connsiteX0" fmla="*/ 22860 w 388620"/>
                <a:gd name="connsiteY0" fmla="*/ 388620 h 422910"/>
                <a:gd name="connsiteX1" fmla="*/ 22860 w 388620"/>
                <a:gd name="connsiteY1" fmla="*/ 240030 h 422910"/>
                <a:gd name="connsiteX2" fmla="*/ 0 w 388620"/>
                <a:gd name="connsiteY2" fmla="*/ 125730 h 422910"/>
                <a:gd name="connsiteX3" fmla="*/ 34290 w 388620"/>
                <a:gd name="connsiteY3" fmla="*/ 34290 h 422910"/>
                <a:gd name="connsiteX4" fmla="*/ 171450 w 388620"/>
                <a:gd name="connsiteY4" fmla="*/ 0 h 422910"/>
                <a:gd name="connsiteX5" fmla="*/ 320040 w 388620"/>
                <a:gd name="connsiteY5" fmla="*/ 34290 h 422910"/>
                <a:gd name="connsiteX6" fmla="*/ 388620 w 388620"/>
                <a:gd name="connsiteY6" fmla="*/ 148590 h 422910"/>
                <a:gd name="connsiteX7" fmla="*/ 331470 w 388620"/>
                <a:gd name="connsiteY7" fmla="*/ 240030 h 422910"/>
                <a:gd name="connsiteX8" fmla="*/ 320040 w 388620"/>
                <a:gd name="connsiteY8" fmla="*/ 422910 h 422910"/>
                <a:gd name="connsiteX0" fmla="*/ 22860 w 342900"/>
                <a:gd name="connsiteY0" fmla="*/ 388620 h 422910"/>
                <a:gd name="connsiteX1" fmla="*/ 22860 w 342900"/>
                <a:gd name="connsiteY1" fmla="*/ 240030 h 422910"/>
                <a:gd name="connsiteX2" fmla="*/ 0 w 342900"/>
                <a:gd name="connsiteY2" fmla="*/ 125730 h 422910"/>
                <a:gd name="connsiteX3" fmla="*/ 34290 w 342900"/>
                <a:gd name="connsiteY3" fmla="*/ 34290 h 422910"/>
                <a:gd name="connsiteX4" fmla="*/ 171450 w 342900"/>
                <a:gd name="connsiteY4" fmla="*/ 0 h 422910"/>
                <a:gd name="connsiteX5" fmla="*/ 320040 w 342900"/>
                <a:gd name="connsiteY5" fmla="*/ 34290 h 422910"/>
                <a:gd name="connsiteX6" fmla="*/ 342900 w 342900"/>
                <a:gd name="connsiteY6" fmla="*/ 148590 h 422910"/>
                <a:gd name="connsiteX7" fmla="*/ 331470 w 342900"/>
                <a:gd name="connsiteY7" fmla="*/ 240030 h 422910"/>
                <a:gd name="connsiteX8" fmla="*/ 320040 w 342900"/>
                <a:gd name="connsiteY8" fmla="*/ 422910 h 422910"/>
                <a:gd name="connsiteX0" fmla="*/ 22860 w 342900"/>
                <a:gd name="connsiteY0" fmla="*/ 388620 h 422910"/>
                <a:gd name="connsiteX1" fmla="*/ 22860 w 342900"/>
                <a:gd name="connsiteY1" fmla="*/ 240030 h 422910"/>
                <a:gd name="connsiteX2" fmla="*/ 0 w 342900"/>
                <a:gd name="connsiteY2" fmla="*/ 125730 h 422910"/>
                <a:gd name="connsiteX3" fmla="*/ 34290 w 342900"/>
                <a:gd name="connsiteY3" fmla="*/ 34290 h 422910"/>
                <a:gd name="connsiteX4" fmla="*/ 171450 w 342900"/>
                <a:gd name="connsiteY4" fmla="*/ 0 h 422910"/>
                <a:gd name="connsiteX5" fmla="*/ 320040 w 342900"/>
                <a:gd name="connsiteY5" fmla="*/ 34290 h 422910"/>
                <a:gd name="connsiteX6" fmla="*/ 342900 w 342900"/>
                <a:gd name="connsiteY6" fmla="*/ 148590 h 422910"/>
                <a:gd name="connsiteX7" fmla="*/ 331470 w 342900"/>
                <a:gd name="connsiteY7" fmla="*/ 240030 h 422910"/>
                <a:gd name="connsiteX8" fmla="*/ 320040 w 342900"/>
                <a:gd name="connsiteY8" fmla="*/ 422910 h 422910"/>
                <a:gd name="connsiteX0" fmla="*/ 22860 w 342900"/>
                <a:gd name="connsiteY0" fmla="*/ 431483 h 431483"/>
                <a:gd name="connsiteX1" fmla="*/ 22860 w 342900"/>
                <a:gd name="connsiteY1" fmla="*/ 240030 h 431483"/>
                <a:gd name="connsiteX2" fmla="*/ 0 w 342900"/>
                <a:gd name="connsiteY2" fmla="*/ 125730 h 431483"/>
                <a:gd name="connsiteX3" fmla="*/ 34290 w 342900"/>
                <a:gd name="connsiteY3" fmla="*/ 34290 h 431483"/>
                <a:gd name="connsiteX4" fmla="*/ 171450 w 342900"/>
                <a:gd name="connsiteY4" fmla="*/ 0 h 431483"/>
                <a:gd name="connsiteX5" fmla="*/ 320040 w 342900"/>
                <a:gd name="connsiteY5" fmla="*/ 34290 h 431483"/>
                <a:gd name="connsiteX6" fmla="*/ 342900 w 342900"/>
                <a:gd name="connsiteY6" fmla="*/ 148590 h 431483"/>
                <a:gd name="connsiteX7" fmla="*/ 331470 w 342900"/>
                <a:gd name="connsiteY7" fmla="*/ 240030 h 431483"/>
                <a:gd name="connsiteX8" fmla="*/ 320040 w 342900"/>
                <a:gd name="connsiteY8" fmla="*/ 422910 h 4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431483">
                  <a:moveTo>
                    <a:pt x="22860" y="431483"/>
                  </a:moveTo>
                  <a:lnTo>
                    <a:pt x="22860" y="240030"/>
                  </a:lnTo>
                  <a:lnTo>
                    <a:pt x="0" y="125730"/>
                  </a:lnTo>
                  <a:lnTo>
                    <a:pt x="34290" y="34290"/>
                  </a:lnTo>
                  <a:lnTo>
                    <a:pt x="171450" y="0"/>
                  </a:lnTo>
                  <a:lnTo>
                    <a:pt x="320040" y="34290"/>
                  </a:lnTo>
                  <a:lnTo>
                    <a:pt x="342900" y="148590"/>
                  </a:lnTo>
                  <a:lnTo>
                    <a:pt x="331470" y="240030"/>
                  </a:lnTo>
                  <a:lnTo>
                    <a:pt x="320040" y="422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Freeform 172"/>
            <p:cNvSpPr/>
            <p:nvPr/>
          </p:nvSpPr>
          <p:spPr>
            <a:xfrm flipH="1">
              <a:off x="5976936" y="1580198"/>
              <a:ext cx="141923" cy="606742"/>
            </a:xfrm>
            <a:custGeom>
              <a:avLst/>
              <a:gdLst>
                <a:gd name="connsiteX0" fmla="*/ 0 w 205740"/>
                <a:gd name="connsiteY0" fmla="*/ 651510 h 651510"/>
                <a:gd name="connsiteX1" fmla="*/ 45720 w 205740"/>
                <a:gd name="connsiteY1" fmla="*/ 400050 h 651510"/>
                <a:gd name="connsiteX2" fmla="*/ 148590 w 205740"/>
                <a:gd name="connsiteY2" fmla="*/ 240030 h 651510"/>
                <a:gd name="connsiteX3" fmla="*/ 194310 w 205740"/>
                <a:gd name="connsiteY3" fmla="*/ 68580 h 651510"/>
                <a:gd name="connsiteX4" fmla="*/ 205740 w 205740"/>
                <a:gd name="connsiteY4" fmla="*/ 0 h 651510"/>
                <a:gd name="connsiteX0" fmla="*/ 11430 w 217170"/>
                <a:gd name="connsiteY0" fmla="*/ 651510 h 651510"/>
                <a:gd name="connsiteX1" fmla="*/ 0 w 217170"/>
                <a:gd name="connsiteY1" fmla="*/ 400050 h 651510"/>
                <a:gd name="connsiteX2" fmla="*/ 160020 w 217170"/>
                <a:gd name="connsiteY2" fmla="*/ 240030 h 651510"/>
                <a:gd name="connsiteX3" fmla="*/ 205740 w 217170"/>
                <a:gd name="connsiteY3" fmla="*/ 68580 h 651510"/>
                <a:gd name="connsiteX4" fmla="*/ 217170 w 217170"/>
                <a:gd name="connsiteY4" fmla="*/ 0 h 651510"/>
                <a:gd name="connsiteX0" fmla="*/ 11430 w 217170"/>
                <a:gd name="connsiteY0" fmla="*/ 651510 h 651510"/>
                <a:gd name="connsiteX1" fmla="*/ 0 w 217170"/>
                <a:gd name="connsiteY1" fmla="*/ 400050 h 651510"/>
                <a:gd name="connsiteX2" fmla="*/ 45720 w 217170"/>
                <a:gd name="connsiteY2" fmla="*/ 228600 h 651510"/>
                <a:gd name="connsiteX3" fmla="*/ 205740 w 217170"/>
                <a:gd name="connsiteY3" fmla="*/ 68580 h 651510"/>
                <a:gd name="connsiteX4" fmla="*/ 217170 w 217170"/>
                <a:gd name="connsiteY4" fmla="*/ 0 h 651510"/>
                <a:gd name="connsiteX0" fmla="*/ 11430 w 217170"/>
                <a:gd name="connsiteY0" fmla="*/ 651510 h 651510"/>
                <a:gd name="connsiteX1" fmla="*/ 0 w 217170"/>
                <a:gd name="connsiteY1" fmla="*/ 400050 h 651510"/>
                <a:gd name="connsiteX2" fmla="*/ 45720 w 217170"/>
                <a:gd name="connsiteY2" fmla="*/ 228600 h 651510"/>
                <a:gd name="connsiteX3" fmla="*/ 91440 w 217170"/>
                <a:gd name="connsiteY3" fmla="*/ 68580 h 651510"/>
                <a:gd name="connsiteX4" fmla="*/ 217170 w 217170"/>
                <a:gd name="connsiteY4" fmla="*/ 0 h 651510"/>
                <a:gd name="connsiteX0" fmla="*/ 11430 w 137160"/>
                <a:gd name="connsiteY0" fmla="*/ 640080 h 640080"/>
                <a:gd name="connsiteX1" fmla="*/ 0 w 137160"/>
                <a:gd name="connsiteY1" fmla="*/ 388620 h 640080"/>
                <a:gd name="connsiteX2" fmla="*/ 45720 w 137160"/>
                <a:gd name="connsiteY2" fmla="*/ 217170 h 640080"/>
                <a:gd name="connsiteX3" fmla="*/ 91440 w 137160"/>
                <a:gd name="connsiteY3" fmla="*/ 57150 h 640080"/>
                <a:gd name="connsiteX4" fmla="*/ 137160 w 137160"/>
                <a:gd name="connsiteY4" fmla="*/ 0 h 64008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45720 w 137160"/>
                <a:gd name="connsiteY2" fmla="*/ 160020 h 582930"/>
                <a:gd name="connsiteX3" fmla="*/ 91440 w 137160"/>
                <a:gd name="connsiteY3" fmla="*/ 0 h 582930"/>
                <a:gd name="connsiteX4" fmla="*/ 137160 w 137160"/>
                <a:gd name="connsiteY4" fmla="*/ 0 h 58293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21908 w 137160"/>
                <a:gd name="connsiteY2" fmla="*/ 160020 h 582930"/>
                <a:gd name="connsiteX3" fmla="*/ 91440 w 137160"/>
                <a:gd name="connsiteY3" fmla="*/ 0 h 582930"/>
                <a:gd name="connsiteX4" fmla="*/ 137160 w 137160"/>
                <a:gd name="connsiteY4" fmla="*/ 0 h 58293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21908 w 137160"/>
                <a:gd name="connsiteY2" fmla="*/ 160020 h 582930"/>
                <a:gd name="connsiteX3" fmla="*/ 67627 w 137160"/>
                <a:gd name="connsiteY3" fmla="*/ 100012 h 582930"/>
                <a:gd name="connsiteX4" fmla="*/ 137160 w 137160"/>
                <a:gd name="connsiteY4" fmla="*/ 0 h 58293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17146 w 137160"/>
                <a:gd name="connsiteY2" fmla="*/ 231458 h 582930"/>
                <a:gd name="connsiteX3" fmla="*/ 67627 w 137160"/>
                <a:gd name="connsiteY3" fmla="*/ 100012 h 582930"/>
                <a:gd name="connsiteX4" fmla="*/ 137160 w 137160"/>
                <a:gd name="connsiteY4" fmla="*/ 0 h 582930"/>
                <a:gd name="connsiteX0" fmla="*/ 11430 w 122872"/>
                <a:gd name="connsiteY0" fmla="*/ 601980 h 601980"/>
                <a:gd name="connsiteX1" fmla="*/ 0 w 122872"/>
                <a:gd name="connsiteY1" fmla="*/ 350520 h 601980"/>
                <a:gd name="connsiteX2" fmla="*/ 17146 w 122872"/>
                <a:gd name="connsiteY2" fmla="*/ 250508 h 601980"/>
                <a:gd name="connsiteX3" fmla="*/ 67627 w 122872"/>
                <a:gd name="connsiteY3" fmla="*/ 119062 h 601980"/>
                <a:gd name="connsiteX4" fmla="*/ 122872 w 122872"/>
                <a:gd name="connsiteY4" fmla="*/ 0 h 601980"/>
                <a:gd name="connsiteX0" fmla="*/ 11430 w 99060"/>
                <a:gd name="connsiteY0" fmla="*/ 611505 h 611505"/>
                <a:gd name="connsiteX1" fmla="*/ 0 w 99060"/>
                <a:gd name="connsiteY1" fmla="*/ 360045 h 611505"/>
                <a:gd name="connsiteX2" fmla="*/ 17146 w 99060"/>
                <a:gd name="connsiteY2" fmla="*/ 260033 h 611505"/>
                <a:gd name="connsiteX3" fmla="*/ 67627 w 99060"/>
                <a:gd name="connsiteY3" fmla="*/ 128587 h 611505"/>
                <a:gd name="connsiteX4" fmla="*/ 99060 w 99060"/>
                <a:gd name="connsiteY4" fmla="*/ 0 h 611505"/>
                <a:gd name="connsiteX0" fmla="*/ 11430 w 141923"/>
                <a:gd name="connsiteY0" fmla="*/ 606742 h 606742"/>
                <a:gd name="connsiteX1" fmla="*/ 0 w 141923"/>
                <a:gd name="connsiteY1" fmla="*/ 355282 h 606742"/>
                <a:gd name="connsiteX2" fmla="*/ 17146 w 141923"/>
                <a:gd name="connsiteY2" fmla="*/ 255270 h 606742"/>
                <a:gd name="connsiteX3" fmla="*/ 67627 w 141923"/>
                <a:gd name="connsiteY3" fmla="*/ 123824 h 606742"/>
                <a:gd name="connsiteX4" fmla="*/ 141923 w 141923"/>
                <a:gd name="connsiteY4" fmla="*/ 0 h 606742"/>
                <a:gd name="connsiteX0" fmla="*/ 11430 w 141923"/>
                <a:gd name="connsiteY0" fmla="*/ 606742 h 606742"/>
                <a:gd name="connsiteX1" fmla="*/ 0 w 141923"/>
                <a:gd name="connsiteY1" fmla="*/ 355282 h 606742"/>
                <a:gd name="connsiteX2" fmla="*/ 17146 w 141923"/>
                <a:gd name="connsiteY2" fmla="*/ 255270 h 606742"/>
                <a:gd name="connsiteX3" fmla="*/ 86677 w 141923"/>
                <a:gd name="connsiteY3" fmla="*/ 123824 h 606742"/>
                <a:gd name="connsiteX4" fmla="*/ 141923 w 141923"/>
                <a:gd name="connsiteY4" fmla="*/ 0 h 60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3" h="606742">
                  <a:moveTo>
                    <a:pt x="11430" y="606742"/>
                  </a:moveTo>
                  <a:lnTo>
                    <a:pt x="0" y="355282"/>
                  </a:lnTo>
                  <a:lnTo>
                    <a:pt x="17146" y="255270"/>
                  </a:lnTo>
                  <a:lnTo>
                    <a:pt x="86677" y="123824"/>
                  </a:lnTo>
                  <a:lnTo>
                    <a:pt x="141923" y="0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834063" y="1575436"/>
              <a:ext cx="141932" cy="606743"/>
            </a:xfrm>
            <a:custGeom>
              <a:avLst/>
              <a:gdLst>
                <a:gd name="connsiteX0" fmla="*/ 0 w 205740"/>
                <a:gd name="connsiteY0" fmla="*/ 651510 h 651510"/>
                <a:gd name="connsiteX1" fmla="*/ 45720 w 205740"/>
                <a:gd name="connsiteY1" fmla="*/ 400050 h 651510"/>
                <a:gd name="connsiteX2" fmla="*/ 148590 w 205740"/>
                <a:gd name="connsiteY2" fmla="*/ 240030 h 651510"/>
                <a:gd name="connsiteX3" fmla="*/ 194310 w 205740"/>
                <a:gd name="connsiteY3" fmla="*/ 68580 h 651510"/>
                <a:gd name="connsiteX4" fmla="*/ 205740 w 205740"/>
                <a:gd name="connsiteY4" fmla="*/ 0 h 651510"/>
                <a:gd name="connsiteX0" fmla="*/ 11430 w 217170"/>
                <a:gd name="connsiteY0" fmla="*/ 651510 h 651510"/>
                <a:gd name="connsiteX1" fmla="*/ 0 w 217170"/>
                <a:gd name="connsiteY1" fmla="*/ 400050 h 651510"/>
                <a:gd name="connsiteX2" fmla="*/ 160020 w 217170"/>
                <a:gd name="connsiteY2" fmla="*/ 240030 h 651510"/>
                <a:gd name="connsiteX3" fmla="*/ 205740 w 217170"/>
                <a:gd name="connsiteY3" fmla="*/ 68580 h 651510"/>
                <a:gd name="connsiteX4" fmla="*/ 217170 w 217170"/>
                <a:gd name="connsiteY4" fmla="*/ 0 h 651510"/>
                <a:gd name="connsiteX0" fmla="*/ 11430 w 217170"/>
                <a:gd name="connsiteY0" fmla="*/ 651510 h 651510"/>
                <a:gd name="connsiteX1" fmla="*/ 0 w 217170"/>
                <a:gd name="connsiteY1" fmla="*/ 400050 h 651510"/>
                <a:gd name="connsiteX2" fmla="*/ 45720 w 217170"/>
                <a:gd name="connsiteY2" fmla="*/ 228600 h 651510"/>
                <a:gd name="connsiteX3" fmla="*/ 205740 w 217170"/>
                <a:gd name="connsiteY3" fmla="*/ 68580 h 651510"/>
                <a:gd name="connsiteX4" fmla="*/ 217170 w 217170"/>
                <a:gd name="connsiteY4" fmla="*/ 0 h 651510"/>
                <a:gd name="connsiteX0" fmla="*/ 11430 w 217170"/>
                <a:gd name="connsiteY0" fmla="*/ 651510 h 651510"/>
                <a:gd name="connsiteX1" fmla="*/ 0 w 217170"/>
                <a:gd name="connsiteY1" fmla="*/ 400050 h 651510"/>
                <a:gd name="connsiteX2" fmla="*/ 45720 w 217170"/>
                <a:gd name="connsiteY2" fmla="*/ 228600 h 651510"/>
                <a:gd name="connsiteX3" fmla="*/ 91440 w 217170"/>
                <a:gd name="connsiteY3" fmla="*/ 68580 h 651510"/>
                <a:gd name="connsiteX4" fmla="*/ 217170 w 217170"/>
                <a:gd name="connsiteY4" fmla="*/ 0 h 651510"/>
                <a:gd name="connsiteX0" fmla="*/ 11430 w 137160"/>
                <a:gd name="connsiteY0" fmla="*/ 640080 h 640080"/>
                <a:gd name="connsiteX1" fmla="*/ 0 w 137160"/>
                <a:gd name="connsiteY1" fmla="*/ 388620 h 640080"/>
                <a:gd name="connsiteX2" fmla="*/ 45720 w 137160"/>
                <a:gd name="connsiteY2" fmla="*/ 217170 h 640080"/>
                <a:gd name="connsiteX3" fmla="*/ 91440 w 137160"/>
                <a:gd name="connsiteY3" fmla="*/ 57150 h 640080"/>
                <a:gd name="connsiteX4" fmla="*/ 137160 w 137160"/>
                <a:gd name="connsiteY4" fmla="*/ 0 h 64008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45720 w 137160"/>
                <a:gd name="connsiteY2" fmla="*/ 160020 h 582930"/>
                <a:gd name="connsiteX3" fmla="*/ 91440 w 137160"/>
                <a:gd name="connsiteY3" fmla="*/ 0 h 582930"/>
                <a:gd name="connsiteX4" fmla="*/ 137160 w 137160"/>
                <a:gd name="connsiteY4" fmla="*/ 0 h 58293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21908 w 137160"/>
                <a:gd name="connsiteY2" fmla="*/ 160020 h 582930"/>
                <a:gd name="connsiteX3" fmla="*/ 91440 w 137160"/>
                <a:gd name="connsiteY3" fmla="*/ 0 h 582930"/>
                <a:gd name="connsiteX4" fmla="*/ 137160 w 137160"/>
                <a:gd name="connsiteY4" fmla="*/ 0 h 58293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21908 w 137160"/>
                <a:gd name="connsiteY2" fmla="*/ 160020 h 582930"/>
                <a:gd name="connsiteX3" fmla="*/ 67627 w 137160"/>
                <a:gd name="connsiteY3" fmla="*/ 100012 h 582930"/>
                <a:gd name="connsiteX4" fmla="*/ 137160 w 137160"/>
                <a:gd name="connsiteY4" fmla="*/ 0 h 582930"/>
                <a:gd name="connsiteX0" fmla="*/ 11430 w 137160"/>
                <a:gd name="connsiteY0" fmla="*/ 582930 h 582930"/>
                <a:gd name="connsiteX1" fmla="*/ 0 w 137160"/>
                <a:gd name="connsiteY1" fmla="*/ 331470 h 582930"/>
                <a:gd name="connsiteX2" fmla="*/ 17146 w 137160"/>
                <a:gd name="connsiteY2" fmla="*/ 231458 h 582930"/>
                <a:gd name="connsiteX3" fmla="*/ 67627 w 137160"/>
                <a:gd name="connsiteY3" fmla="*/ 100012 h 582930"/>
                <a:gd name="connsiteX4" fmla="*/ 137160 w 137160"/>
                <a:gd name="connsiteY4" fmla="*/ 0 h 582930"/>
                <a:gd name="connsiteX0" fmla="*/ 11430 w 122872"/>
                <a:gd name="connsiteY0" fmla="*/ 601980 h 601980"/>
                <a:gd name="connsiteX1" fmla="*/ 0 w 122872"/>
                <a:gd name="connsiteY1" fmla="*/ 350520 h 601980"/>
                <a:gd name="connsiteX2" fmla="*/ 17146 w 122872"/>
                <a:gd name="connsiteY2" fmla="*/ 250508 h 601980"/>
                <a:gd name="connsiteX3" fmla="*/ 67627 w 122872"/>
                <a:gd name="connsiteY3" fmla="*/ 119062 h 601980"/>
                <a:gd name="connsiteX4" fmla="*/ 122872 w 122872"/>
                <a:gd name="connsiteY4" fmla="*/ 0 h 601980"/>
                <a:gd name="connsiteX0" fmla="*/ 11430 w 99060"/>
                <a:gd name="connsiteY0" fmla="*/ 611505 h 611505"/>
                <a:gd name="connsiteX1" fmla="*/ 0 w 99060"/>
                <a:gd name="connsiteY1" fmla="*/ 360045 h 611505"/>
                <a:gd name="connsiteX2" fmla="*/ 17146 w 99060"/>
                <a:gd name="connsiteY2" fmla="*/ 260033 h 611505"/>
                <a:gd name="connsiteX3" fmla="*/ 67627 w 99060"/>
                <a:gd name="connsiteY3" fmla="*/ 128587 h 611505"/>
                <a:gd name="connsiteX4" fmla="*/ 99060 w 99060"/>
                <a:gd name="connsiteY4" fmla="*/ 0 h 611505"/>
                <a:gd name="connsiteX0" fmla="*/ 11430 w 137160"/>
                <a:gd name="connsiteY0" fmla="*/ 606743 h 606743"/>
                <a:gd name="connsiteX1" fmla="*/ 0 w 137160"/>
                <a:gd name="connsiteY1" fmla="*/ 355283 h 606743"/>
                <a:gd name="connsiteX2" fmla="*/ 17146 w 137160"/>
                <a:gd name="connsiteY2" fmla="*/ 255271 h 606743"/>
                <a:gd name="connsiteX3" fmla="*/ 67627 w 137160"/>
                <a:gd name="connsiteY3" fmla="*/ 123825 h 606743"/>
                <a:gd name="connsiteX4" fmla="*/ 137160 w 137160"/>
                <a:gd name="connsiteY4" fmla="*/ 0 h 606743"/>
                <a:gd name="connsiteX0" fmla="*/ 11430 w 137160"/>
                <a:gd name="connsiteY0" fmla="*/ 606743 h 606743"/>
                <a:gd name="connsiteX1" fmla="*/ 0 w 137160"/>
                <a:gd name="connsiteY1" fmla="*/ 355283 h 606743"/>
                <a:gd name="connsiteX2" fmla="*/ 17146 w 137160"/>
                <a:gd name="connsiteY2" fmla="*/ 255271 h 606743"/>
                <a:gd name="connsiteX3" fmla="*/ 91439 w 137160"/>
                <a:gd name="connsiteY3" fmla="*/ 133350 h 606743"/>
                <a:gd name="connsiteX4" fmla="*/ 137160 w 137160"/>
                <a:gd name="connsiteY4" fmla="*/ 0 h 606743"/>
                <a:gd name="connsiteX0" fmla="*/ 30490 w 156220"/>
                <a:gd name="connsiteY0" fmla="*/ 606743 h 606743"/>
                <a:gd name="connsiteX1" fmla="*/ 0 w 156220"/>
                <a:gd name="connsiteY1" fmla="*/ 601027 h 606743"/>
                <a:gd name="connsiteX2" fmla="*/ 19060 w 156220"/>
                <a:gd name="connsiteY2" fmla="*/ 355283 h 606743"/>
                <a:gd name="connsiteX3" fmla="*/ 36206 w 156220"/>
                <a:gd name="connsiteY3" fmla="*/ 255271 h 606743"/>
                <a:gd name="connsiteX4" fmla="*/ 110499 w 156220"/>
                <a:gd name="connsiteY4" fmla="*/ 133350 h 606743"/>
                <a:gd name="connsiteX5" fmla="*/ 156220 w 156220"/>
                <a:gd name="connsiteY5" fmla="*/ 0 h 606743"/>
                <a:gd name="connsiteX0" fmla="*/ 16202 w 141932"/>
                <a:gd name="connsiteY0" fmla="*/ 606743 h 606743"/>
                <a:gd name="connsiteX1" fmla="*/ 0 w 141932"/>
                <a:gd name="connsiteY1" fmla="*/ 601027 h 606743"/>
                <a:gd name="connsiteX2" fmla="*/ 4772 w 141932"/>
                <a:gd name="connsiteY2" fmla="*/ 355283 h 606743"/>
                <a:gd name="connsiteX3" fmla="*/ 21918 w 141932"/>
                <a:gd name="connsiteY3" fmla="*/ 255271 h 606743"/>
                <a:gd name="connsiteX4" fmla="*/ 96211 w 141932"/>
                <a:gd name="connsiteY4" fmla="*/ 133350 h 606743"/>
                <a:gd name="connsiteX5" fmla="*/ 141932 w 141932"/>
                <a:gd name="connsiteY5" fmla="*/ 0 h 60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32" h="606743">
                  <a:moveTo>
                    <a:pt x="16202" y="606743"/>
                  </a:moveTo>
                  <a:lnTo>
                    <a:pt x="0" y="601027"/>
                  </a:lnTo>
                  <a:cubicBezTo>
                    <a:pt x="1591" y="519112"/>
                    <a:pt x="3181" y="437198"/>
                    <a:pt x="4772" y="355283"/>
                  </a:cubicBezTo>
                  <a:lnTo>
                    <a:pt x="21918" y="255271"/>
                  </a:lnTo>
                  <a:lnTo>
                    <a:pt x="96211" y="133350"/>
                  </a:lnTo>
                  <a:lnTo>
                    <a:pt x="141932" y="0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976939" y="1195389"/>
              <a:ext cx="1676401" cy="3206141"/>
            </a:xfrm>
            <a:custGeom>
              <a:avLst/>
              <a:gdLst>
                <a:gd name="connsiteX0" fmla="*/ 0 w 1671637"/>
                <a:gd name="connsiteY0" fmla="*/ 433387 h 1847850"/>
                <a:gd name="connsiteX1" fmla="*/ 0 w 1671637"/>
                <a:gd name="connsiteY1" fmla="*/ 242887 h 1847850"/>
                <a:gd name="connsiteX2" fmla="*/ 42862 w 1671637"/>
                <a:gd name="connsiteY2" fmla="*/ 104775 h 1847850"/>
                <a:gd name="connsiteX3" fmla="*/ 128587 w 1671637"/>
                <a:gd name="connsiteY3" fmla="*/ 28575 h 1847850"/>
                <a:gd name="connsiteX4" fmla="*/ 257175 w 1671637"/>
                <a:gd name="connsiteY4" fmla="*/ 0 h 1847850"/>
                <a:gd name="connsiteX5" fmla="*/ 404812 w 1671637"/>
                <a:gd name="connsiteY5" fmla="*/ 4762 h 1847850"/>
                <a:gd name="connsiteX6" fmla="*/ 1323975 w 1671637"/>
                <a:gd name="connsiteY6" fmla="*/ 14287 h 1847850"/>
                <a:gd name="connsiteX7" fmla="*/ 1438275 w 1671637"/>
                <a:gd name="connsiteY7" fmla="*/ 38100 h 1847850"/>
                <a:gd name="connsiteX8" fmla="*/ 1543050 w 1671637"/>
                <a:gd name="connsiteY8" fmla="*/ 133350 h 1847850"/>
                <a:gd name="connsiteX9" fmla="*/ 1604962 w 1671637"/>
                <a:gd name="connsiteY9" fmla="*/ 252412 h 1847850"/>
                <a:gd name="connsiteX10" fmla="*/ 1638300 w 1671637"/>
                <a:gd name="connsiteY10" fmla="*/ 419100 h 1847850"/>
                <a:gd name="connsiteX11" fmla="*/ 1657350 w 1671637"/>
                <a:gd name="connsiteY11" fmla="*/ 595312 h 1847850"/>
                <a:gd name="connsiteX12" fmla="*/ 1671637 w 1671637"/>
                <a:gd name="connsiteY12" fmla="*/ 1847850 h 1847850"/>
                <a:gd name="connsiteX0" fmla="*/ 0 w 1676400"/>
                <a:gd name="connsiteY0" fmla="*/ 433387 h 2486025"/>
                <a:gd name="connsiteX1" fmla="*/ 0 w 1676400"/>
                <a:gd name="connsiteY1" fmla="*/ 242887 h 2486025"/>
                <a:gd name="connsiteX2" fmla="*/ 42862 w 1676400"/>
                <a:gd name="connsiteY2" fmla="*/ 104775 h 2486025"/>
                <a:gd name="connsiteX3" fmla="*/ 128587 w 1676400"/>
                <a:gd name="connsiteY3" fmla="*/ 28575 h 2486025"/>
                <a:gd name="connsiteX4" fmla="*/ 257175 w 1676400"/>
                <a:gd name="connsiteY4" fmla="*/ 0 h 2486025"/>
                <a:gd name="connsiteX5" fmla="*/ 404812 w 1676400"/>
                <a:gd name="connsiteY5" fmla="*/ 4762 h 2486025"/>
                <a:gd name="connsiteX6" fmla="*/ 1323975 w 1676400"/>
                <a:gd name="connsiteY6" fmla="*/ 14287 h 2486025"/>
                <a:gd name="connsiteX7" fmla="*/ 1438275 w 1676400"/>
                <a:gd name="connsiteY7" fmla="*/ 38100 h 2486025"/>
                <a:gd name="connsiteX8" fmla="*/ 1543050 w 1676400"/>
                <a:gd name="connsiteY8" fmla="*/ 133350 h 2486025"/>
                <a:gd name="connsiteX9" fmla="*/ 1604962 w 1676400"/>
                <a:gd name="connsiteY9" fmla="*/ 252412 h 2486025"/>
                <a:gd name="connsiteX10" fmla="*/ 1638300 w 1676400"/>
                <a:gd name="connsiteY10" fmla="*/ 419100 h 2486025"/>
                <a:gd name="connsiteX11" fmla="*/ 1657350 w 1676400"/>
                <a:gd name="connsiteY11" fmla="*/ 595312 h 2486025"/>
                <a:gd name="connsiteX12" fmla="*/ 1676400 w 1676400"/>
                <a:gd name="connsiteY12" fmla="*/ 2486025 h 2486025"/>
                <a:gd name="connsiteX0" fmla="*/ 0 w 1676400"/>
                <a:gd name="connsiteY0" fmla="*/ 433387 h 3206142"/>
                <a:gd name="connsiteX1" fmla="*/ 0 w 1676400"/>
                <a:gd name="connsiteY1" fmla="*/ 242887 h 3206142"/>
                <a:gd name="connsiteX2" fmla="*/ 42862 w 1676400"/>
                <a:gd name="connsiteY2" fmla="*/ 104775 h 3206142"/>
                <a:gd name="connsiteX3" fmla="*/ 128587 w 1676400"/>
                <a:gd name="connsiteY3" fmla="*/ 28575 h 3206142"/>
                <a:gd name="connsiteX4" fmla="*/ 257175 w 1676400"/>
                <a:gd name="connsiteY4" fmla="*/ 0 h 3206142"/>
                <a:gd name="connsiteX5" fmla="*/ 404812 w 1676400"/>
                <a:gd name="connsiteY5" fmla="*/ 4762 h 3206142"/>
                <a:gd name="connsiteX6" fmla="*/ 1323975 w 1676400"/>
                <a:gd name="connsiteY6" fmla="*/ 14287 h 3206142"/>
                <a:gd name="connsiteX7" fmla="*/ 1438275 w 1676400"/>
                <a:gd name="connsiteY7" fmla="*/ 38100 h 3206142"/>
                <a:gd name="connsiteX8" fmla="*/ 1543050 w 1676400"/>
                <a:gd name="connsiteY8" fmla="*/ 133350 h 3206142"/>
                <a:gd name="connsiteX9" fmla="*/ 1604962 w 1676400"/>
                <a:gd name="connsiteY9" fmla="*/ 252412 h 3206142"/>
                <a:gd name="connsiteX10" fmla="*/ 1638300 w 1676400"/>
                <a:gd name="connsiteY10" fmla="*/ 419100 h 3206142"/>
                <a:gd name="connsiteX11" fmla="*/ 1657350 w 1676400"/>
                <a:gd name="connsiteY11" fmla="*/ 595312 h 3206142"/>
                <a:gd name="connsiteX12" fmla="*/ 1676400 w 1676400"/>
                <a:gd name="connsiteY12" fmla="*/ 3206142 h 320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6400" h="3206142">
                  <a:moveTo>
                    <a:pt x="0" y="433387"/>
                  </a:moveTo>
                  <a:lnTo>
                    <a:pt x="0" y="242887"/>
                  </a:lnTo>
                  <a:lnTo>
                    <a:pt x="42862" y="104775"/>
                  </a:lnTo>
                  <a:lnTo>
                    <a:pt x="128587" y="28575"/>
                  </a:lnTo>
                  <a:lnTo>
                    <a:pt x="257175" y="0"/>
                  </a:lnTo>
                  <a:lnTo>
                    <a:pt x="404812" y="4762"/>
                  </a:lnTo>
                  <a:lnTo>
                    <a:pt x="1323975" y="14287"/>
                  </a:lnTo>
                  <a:lnTo>
                    <a:pt x="1438275" y="38100"/>
                  </a:lnTo>
                  <a:lnTo>
                    <a:pt x="1543050" y="133350"/>
                  </a:lnTo>
                  <a:lnTo>
                    <a:pt x="1604962" y="252412"/>
                  </a:lnTo>
                  <a:lnTo>
                    <a:pt x="1638300" y="419100"/>
                  </a:lnTo>
                  <a:lnTo>
                    <a:pt x="1657350" y="595312"/>
                  </a:lnTo>
                  <a:lnTo>
                    <a:pt x="1676400" y="3206142"/>
                  </a:lnTo>
                </a:path>
              </a:pathLst>
            </a:cu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7581899" y="4326991"/>
              <a:ext cx="138113" cy="35718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8" name="Freeform 177"/>
          <p:cNvSpPr/>
          <p:nvPr/>
        </p:nvSpPr>
        <p:spPr>
          <a:xfrm>
            <a:off x="2647951" y="3429000"/>
            <a:ext cx="2781300" cy="962025"/>
          </a:xfrm>
          <a:custGeom>
            <a:avLst/>
            <a:gdLst>
              <a:gd name="connsiteX0" fmla="*/ 0 w 2809875"/>
              <a:gd name="connsiteY0" fmla="*/ 0 h 962025"/>
              <a:gd name="connsiteX1" fmla="*/ 0 w 2809875"/>
              <a:gd name="connsiteY1" fmla="*/ 781050 h 962025"/>
              <a:gd name="connsiteX2" fmla="*/ 28575 w 2809875"/>
              <a:gd name="connsiteY2" fmla="*/ 885825 h 962025"/>
              <a:gd name="connsiteX3" fmla="*/ 104775 w 2809875"/>
              <a:gd name="connsiteY3" fmla="*/ 952500 h 962025"/>
              <a:gd name="connsiteX4" fmla="*/ 247650 w 2809875"/>
              <a:gd name="connsiteY4" fmla="*/ 962025 h 962025"/>
              <a:gd name="connsiteX5" fmla="*/ 2628900 w 2809875"/>
              <a:gd name="connsiteY5" fmla="*/ 962025 h 962025"/>
              <a:gd name="connsiteX6" fmla="*/ 2752725 w 2809875"/>
              <a:gd name="connsiteY6" fmla="*/ 895350 h 962025"/>
              <a:gd name="connsiteX7" fmla="*/ 2800350 w 2809875"/>
              <a:gd name="connsiteY7" fmla="*/ 819150 h 962025"/>
              <a:gd name="connsiteX8" fmla="*/ 2809875 w 2809875"/>
              <a:gd name="connsiteY8" fmla="*/ 704850 h 962025"/>
              <a:gd name="connsiteX9" fmla="*/ 2809875 w 2809875"/>
              <a:gd name="connsiteY9" fmla="*/ 53340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9875" h="962025">
                <a:moveTo>
                  <a:pt x="0" y="0"/>
                </a:moveTo>
                <a:lnTo>
                  <a:pt x="0" y="781050"/>
                </a:lnTo>
                <a:lnTo>
                  <a:pt x="28575" y="885825"/>
                </a:lnTo>
                <a:lnTo>
                  <a:pt x="104775" y="952500"/>
                </a:lnTo>
                <a:lnTo>
                  <a:pt x="247650" y="962025"/>
                </a:lnTo>
                <a:lnTo>
                  <a:pt x="2628900" y="962025"/>
                </a:lnTo>
                <a:lnTo>
                  <a:pt x="2752725" y="895350"/>
                </a:lnTo>
                <a:lnTo>
                  <a:pt x="2800350" y="819150"/>
                </a:lnTo>
                <a:lnTo>
                  <a:pt x="2809875" y="704850"/>
                </a:lnTo>
                <a:lnTo>
                  <a:pt x="2809875" y="533400"/>
                </a:lnTo>
              </a:path>
            </a:pathLst>
          </a:cu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Freeform 178"/>
          <p:cNvSpPr/>
          <p:nvPr/>
        </p:nvSpPr>
        <p:spPr>
          <a:xfrm>
            <a:off x="3057525" y="3438526"/>
            <a:ext cx="2505075" cy="1171574"/>
          </a:xfrm>
          <a:custGeom>
            <a:avLst/>
            <a:gdLst>
              <a:gd name="connsiteX0" fmla="*/ 0 w 2809875"/>
              <a:gd name="connsiteY0" fmla="*/ 0 h 962025"/>
              <a:gd name="connsiteX1" fmla="*/ 0 w 2809875"/>
              <a:gd name="connsiteY1" fmla="*/ 781050 h 962025"/>
              <a:gd name="connsiteX2" fmla="*/ 28575 w 2809875"/>
              <a:gd name="connsiteY2" fmla="*/ 885825 h 962025"/>
              <a:gd name="connsiteX3" fmla="*/ 104775 w 2809875"/>
              <a:gd name="connsiteY3" fmla="*/ 952500 h 962025"/>
              <a:gd name="connsiteX4" fmla="*/ 247650 w 2809875"/>
              <a:gd name="connsiteY4" fmla="*/ 962025 h 962025"/>
              <a:gd name="connsiteX5" fmla="*/ 2628900 w 2809875"/>
              <a:gd name="connsiteY5" fmla="*/ 962025 h 962025"/>
              <a:gd name="connsiteX6" fmla="*/ 2752725 w 2809875"/>
              <a:gd name="connsiteY6" fmla="*/ 895350 h 962025"/>
              <a:gd name="connsiteX7" fmla="*/ 2800350 w 2809875"/>
              <a:gd name="connsiteY7" fmla="*/ 819150 h 962025"/>
              <a:gd name="connsiteX8" fmla="*/ 2809875 w 2809875"/>
              <a:gd name="connsiteY8" fmla="*/ 704850 h 962025"/>
              <a:gd name="connsiteX9" fmla="*/ 2809875 w 2809875"/>
              <a:gd name="connsiteY9" fmla="*/ 533400 h 962025"/>
              <a:gd name="connsiteX0" fmla="*/ 0 w 2831082"/>
              <a:gd name="connsiteY0" fmla="*/ 0 h 962025"/>
              <a:gd name="connsiteX1" fmla="*/ 0 w 2831082"/>
              <a:gd name="connsiteY1" fmla="*/ 781050 h 962025"/>
              <a:gd name="connsiteX2" fmla="*/ 28575 w 2831082"/>
              <a:gd name="connsiteY2" fmla="*/ 885825 h 962025"/>
              <a:gd name="connsiteX3" fmla="*/ 104775 w 2831082"/>
              <a:gd name="connsiteY3" fmla="*/ 952500 h 962025"/>
              <a:gd name="connsiteX4" fmla="*/ 247650 w 2831082"/>
              <a:gd name="connsiteY4" fmla="*/ 962025 h 962025"/>
              <a:gd name="connsiteX5" fmla="*/ 2628900 w 2831082"/>
              <a:gd name="connsiteY5" fmla="*/ 962025 h 962025"/>
              <a:gd name="connsiteX6" fmla="*/ 2752725 w 2831082"/>
              <a:gd name="connsiteY6" fmla="*/ 895350 h 962025"/>
              <a:gd name="connsiteX7" fmla="*/ 2800350 w 2831082"/>
              <a:gd name="connsiteY7" fmla="*/ 819150 h 962025"/>
              <a:gd name="connsiteX8" fmla="*/ 2809875 w 2831082"/>
              <a:gd name="connsiteY8" fmla="*/ 704850 h 962025"/>
              <a:gd name="connsiteX9" fmla="*/ 2831082 w 2831082"/>
              <a:gd name="connsiteY9" fmla="*/ 447366 h 962025"/>
              <a:gd name="connsiteX0" fmla="*/ 0 w 2809875"/>
              <a:gd name="connsiteY0" fmla="*/ 0 h 962025"/>
              <a:gd name="connsiteX1" fmla="*/ 0 w 2809875"/>
              <a:gd name="connsiteY1" fmla="*/ 781050 h 962025"/>
              <a:gd name="connsiteX2" fmla="*/ 28575 w 2809875"/>
              <a:gd name="connsiteY2" fmla="*/ 885825 h 962025"/>
              <a:gd name="connsiteX3" fmla="*/ 104775 w 2809875"/>
              <a:gd name="connsiteY3" fmla="*/ 952500 h 962025"/>
              <a:gd name="connsiteX4" fmla="*/ 247650 w 2809875"/>
              <a:gd name="connsiteY4" fmla="*/ 962025 h 962025"/>
              <a:gd name="connsiteX5" fmla="*/ 2628900 w 2809875"/>
              <a:gd name="connsiteY5" fmla="*/ 962025 h 962025"/>
              <a:gd name="connsiteX6" fmla="*/ 2752725 w 2809875"/>
              <a:gd name="connsiteY6" fmla="*/ 895350 h 962025"/>
              <a:gd name="connsiteX7" fmla="*/ 2800350 w 2809875"/>
              <a:gd name="connsiteY7" fmla="*/ 819150 h 962025"/>
              <a:gd name="connsiteX8" fmla="*/ 2809875 w 2809875"/>
              <a:gd name="connsiteY8" fmla="*/ 704850 h 962025"/>
              <a:gd name="connsiteX9" fmla="*/ 2809875 w 2809875"/>
              <a:gd name="connsiteY9" fmla="*/ 41608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9875" h="962025">
                <a:moveTo>
                  <a:pt x="0" y="0"/>
                </a:moveTo>
                <a:lnTo>
                  <a:pt x="0" y="781050"/>
                </a:lnTo>
                <a:lnTo>
                  <a:pt x="28575" y="885825"/>
                </a:lnTo>
                <a:lnTo>
                  <a:pt x="104775" y="952500"/>
                </a:lnTo>
                <a:lnTo>
                  <a:pt x="247650" y="962025"/>
                </a:lnTo>
                <a:lnTo>
                  <a:pt x="2628900" y="962025"/>
                </a:lnTo>
                <a:lnTo>
                  <a:pt x="2752725" y="895350"/>
                </a:lnTo>
                <a:lnTo>
                  <a:pt x="2800350" y="819150"/>
                </a:lnTo>
                <a:lnTo>
                  <a:pt x="2809875" y="704850"/>
                </a:lnTo>
                <a:lnTo>
                  <a:pt x="2809875" y="416081"/>
                </a:lnTo>
              </a:path>
            </a:pathLst>
          </a:custGeom>
          <a:ln w="381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Freeform 179"/>
          <p:cNvSpPr/>
          <p:nvPr/>
        </p:nvSpPr>
        <p:spPr>
          <a:xfrm>
            <a:off x="5572125" y="3981450"/>
            <a:ext cx="1114425" cy="495300"/>
          </a:xfrm>
          <a:custGeom>
            <a:avLst/>
            <a:gdLst>
              <a:gd name="connsiteX0" fmla="*/ 0 w 1114425"/>
              <a:gd name="connsiteY0" fmla="*/ 0 h 495300"/>
              <a:gd name="connsiteX1" fmla="*/ 0 w 1114425"/>
              <a:gd name="connsiteY1" fmla="*/ 266700 h 495300"/>
              <a:gd name="connsiteX2" fmla="*/ 19050 w 1114425"/>
              <a:gd name="connsiteY2" fmla="*/ 381000 h 495300"/>
              <a:gd name="connsiteX3" fmla="*/ 85725 w 1114425"/>
              <a:gd name="connsiteY3" fmla="*/ 447675 h 495300"/>
              <a:gd name="connsiteX4" fmla="*/ 238125 w 1114425"/>
              <a:gd name="connsiteY4" fmla="*/ 485775 h 495300"/>
              <a:gd name="connsiteX5" fmla="*/ 1114425 w 1114425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425" h="495300">
                <a:moveTo>
                  <a:pt x="0" y="0"/>
                </a:moveTo>
                <a:lnTo>
                  <a:pt x="0" y="266700"/>
                </a:lnTo>
                <a:lnTo>
                  <a:pt x="19050" y="381000"/>
                </a:lnTo>
                <a:lnTo>
                  <a:pt x="85725" y="447675"/>
                </a:lnTo>
                <a:lnTo>
                  <a:pt x="238125" y="485775"/>
                </a:lnTo>
                <a:lnTo>
                  <a:pt x="1114425" y="49530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Freeform 180"/>
          <p:cNvSpPr/>
          <p:nvPr/>
        </p:nvSpPr>
        <p:spPr>
          <a:xfrm>
            <a:off x="5715000" y="3971925"/>
            <a:ext cx="990599" cy="361950"/>
          </a:xfrm>
          <a:custGeom>
            <a:avLst/>
            <a:gdLst>
              <a:gd name="connsiteX0" fmla="*/ 0 w 1114425"/>
              <a:gd name="connsiteY0" fmla="*/ 0 h 495300"/>
              <a:gd name="connsiteX1" fmla="*/ 0 w 1114425"/>
              <a:gd name="connsiteY1" fmla="*/ 266700 h 495300"/>
              <a:gd name="connsiteX2" fmla="*/ 19050 w 1114425"/>
              <a:gd name="connsiteY2" fmla="*/ 381000 h 495300"/>
              <a:gd name="connsiteX3" fmla="*/ 85725 w 1114425"/>
              <a:gd name="connsiteY3" fmla="*/ 447675 h 495300"/>
              <a:gd name="connsiteX4" fmla="*/ 238125 w 1114425"/>
              <a:gd name="connsiteY4" fmla="*/ 485775 h 495300"/>
              <a:gd name="connsiteX5" fmla="*/ 1114425 w 1114425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425" h="495300">
                <a:moveTo>
                  <a:pt x="0" y="0"/>
                </a:moveTo>
                <a:lnTo>
                  <a:pt x="0" y="266700"/>
                </a:lnTo>
                <a:lnTo>
                  <a:pt x="19050" y="381000"/>
                </a:lnTo>
                <a:lnTo>
                  <a:pt x="85725" y="447675"/>
                </a:lnTo>
                <a:lnTo>
                  <a:pt x="238125" y="485775"/>
                </a:lnTo>
                <a:lnTo>
                  <a:pt x="1114425" y="4953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TextBox 181"/>
          <p:cNvSpPr txBox="1"/>
          <p:nvPr/>
        </p:nvSpPr>
        <p:spPr>
          <a:xfrm>
            <a:off x="2848610" y="4570095"/>
            <a:ext cx="37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B050"/>
                </a:solidFill>
              </a:rPr>
              <a:t>AC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372860" y="4036695"/>
            <a:ext cx="37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439535" y="4398645"/>
            <a:ext cx="37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6410325" y="3381375"/>
            <a:ext cx="2381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6429375" y="3457575"/>
            <a:ext cx="2381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6419850" y="3429000"/>
            <a:ext cx="238125" cy="142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Line Callout 2 188"/>
          <p:cNvSpPr/>
          <p:nvPr/>
        </p:nvSpPr>
        <p:spPr>
          <a:xfrm>
            <a:off x="6610350" y="1238250"/>
            <a:ext cx="1152525" cy="381000"/>
          </a:xfrm>
          <a:prstGeom prst="borderCallout2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TextBox 189"/>
          <p:cNvSpPr txBox="1"/>
          <p:nvPr/>
        </p:nvSpPr>
        <p:spPr>
          <a:xfrm>
            <a:off x="6579870" y="1221740"/>
            <a:ext cx="116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Temperature Converter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484620" y="3460115"/>
            <a:ext cx="1230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Temperature sensor is dipped into the oil. </a:t>
            </a:r>
          </a:p>
        </p:txBody>
      </p:sp>
    </p:spTree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9"/>
          <p:cNvGrpSpPr/>
          <p:nvPr/>
        </p:nvGrpSpPr>
        <p:grpSpPr>
          <a:xfrm>
            <a:off x="137160" y="1256030"/>
            <a:ext cx="4503420" cy="2918460"/>
            <a:chOff x="137160" y="1564640"/>
            <a:chExt cx="4503420" cy="2918460"/>
          </a:xfrm>
        </p:grpSpPr>
        <p:pic>
          <p:nvPicPr>
            <p:cNvPr id="17" name="Picture 16"/>
            <p:cNvPicPr/>
            <p:nvPr/>
          </p:nvPicPr>
          <p:blipFill>
            <a:blip r:embed="rId3" cstate="print"/>
            <a:srcRect l="37096" t="25253" r="23825" b="37824"/>
            <a:stretch>
              <a:fillRect/>
            </a:stretch>
          </p:blipFill>
          <p:spPr bwMode="auto">
            <a:xfrm>
              <a:off x="137160" y="1564640"/>
              <a:ext cx="4503420" cy="291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138" descr="Drive connector pane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0" y="1857227"/>
              <a:ext cx="2385123" cy="1583203"/>
            </a:xfrm>
            <a:prstGeom prst="rect">
              <a:avLst/>
            </a:prstGeom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6456556" y="120434"/>
            <a:ext cx="2544608" cy="832913"/>
            <a:chOff x="6456556" y="211874"/>
            <a:chExt cx="2544608" cy="832913"/>
          </a:xfrm>
        </p:grpSpPr>
        <p:grpSp>
          <p:nvGrpSpPr>
            <p:cNvPr id="4" name="Group 36"/>
            <p:cNvGrpSpPr/>
            <p:nvPr/>
          </p:nvGrpSpPr>
          <p:grpSpPr>
            <a:xfrm>
              <a:off x="6456556" y="211874"/>
              <a:ext cx="1616927" cy="446049"/>
              <a:chOff x="7259444" y="144967"/>
              <a:chExt cx="1616927" cy="44604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259444" y="144967"/>
                <a:ext cx="1616927" cy="446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0" name="Picture 19" descr="yaskawa_logo2010_small_5cm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59449" y="252502"/>
                <a:ext cx="1601737" cy="3218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Picture 17" descr="Blain4-bunt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3866" y="214283"/>
              <a:ext cx="787298" cy="830504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865505" y="4361595"/>
            <a:ext cx="320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Full speed travel</a:t>
            </a:r>
            <a:r>
              <a:rPr lang="de-DE" sz="1400" dirty="0">
                <a:sym typeface="Wingdings" pitchFamily="2" charset="2"/>
              </a:rPr>
              <a:t> 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S1</a:t>
            </a:r>
            <a:r>
              <a:rPr lang="de-DE" sz="1400" dirty="0">
                <a:sym typeface="Wingdings" pitchFamily="2" charset="2"/>
              </a:rPr>
              <a:t>+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S4</a:t>
            </a:r>
          </a:p>
          <a:p>
            <a:r>
              <a:rPr lang="de-DE" sz="1400" dirty="0">
                <a:sym typeface="Wingdings" pitchFamily="2" charset="2"/>
              </a:rPr>
              <a:t>Intermediate full sp travel 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S1</a:t>
            </a:r>
            <a:r>
              <a:rPr lang="de-DE" sz="1400" dirty="0">
                <a:sym typeface="Wingdings" pitchFamily="2" charset="2"/>
              </a:rPr>
              <a:t>+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S5</a:t>
            </a:r>
          </a:p>
          <a:p>
            <a:r>
              <a:rPr lang="de-DE" sz="1400" dirty="0">
                <a:sym typeface="Wingdings" pitchFamily="2" charset="2"/>
              </a:rPr>
              <a:t>Inspection speed travel 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S1</a:t>
            </a:r>
            <a:r>
              <a:rPr lang="de-DE" sz="1400" dirty="0">
                <a:sym typeface="Wingdings" pitchFamily="2" charset="2"/>
              </a:rPr>
              <a:t>+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S6</a:t>
            </a:r>
          </a:p>
          <a:p>
            <a:r>
              <a:rPr lang="de-DE" sz="1400" dirty="0">
                <a:sym typeface="Wingdings" pitchFamily="2" charset="2"/>
              </a:rPr>
              <a:t>Leveling speed travel 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558030" y="4809490"/>
            <a:ext cx="44424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7720" y="3281680"/>
            <a:ext cx="57150" cy="2627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/>
        </p:nvGrpSpPr>
        <p:grpSpPr bwMode="auto">
          <a:xfrm rot="16200000">
            <a:off x="8404860" y="4201160"/>
            <a:ext cx="213360" cy="274320"/>
            <a:chOff x="2780" y="11145"/>
            <a:chExt cx="1320" cy="170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410" y="11654"/>
              <a:ext cx="90" cy="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2780" y="11145"/>
              <a:ext cx="516" cy="551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188" y="11858"/>
              <a:ext cx="912" cy="990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1347416">
              <a:off x="2964" y="11507"/>
              <a:ext cx="1020" cy="16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3878" y="11696"/>
              <a:ext cx="222" cy="2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380" y="11762"/>
              <a:ext cx="15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380" y="12092"/>
              <a:ext cx="550" cy="51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860540" y="3684270"/>
            <a:ext cx="1508760" cy="862648"/>
            <a:chOff x="3162300" y="4287520"/>
            <a:chExt cx="1508760" cy="882968"/>
          </a:xfrm>
        </p:grpSpPr>
        <p:sp>
          <p:nvSpPr>
            <p:cNvPr id="81" name="Freeform 80"/>
            <p:cNvSpPr/>
            <p:nvPr/>
          </p:nvSpPr>
          <p:spPr>
            <a:xfrm>
              <a:off x="3162300" y="4287520"/>
              <a:ext cx="1005840" cy="881380"/>
            </a:xfrm>
            <a:custGeom>
              <a:avLst/>
              <a:gdLst>
                <a:gd name="connsiteX0" fmla="*/ 0 w 1531620"/>
                <a:gd name="connsiteY0" fmla="*/ 0 h 876300"/>
                <a:gd name="connsiteX1" fmla="*/ 312420 w 1531620"/>
                <a:gd name="connsiteY1" fmla="*/ 76200 h 876300"/>
                <a:gd name="connsiteX2" fmla="*/ 563880 w 1531620"/>
                <a:gd name="connsiteY2" fmla="*/ 381000 h 876300"/>
                <a:gd name="connsiteX3" fmla="*/ 815340 w 1531620"/>
                <a:gd name="connsiteY3" fmla="*/ 708660 h 876300"/>
                <a:gd name="connsiteX4" fmla="*/ 1158240 w 1531620"/>
                <a:gd name="connsiteY4" fmla="*/ 845820 h 876300"/>
                <a:gd name="connsiteX5" fmla="*/ 1531620 w 1531620"/>
                <a:gd name="connsiteY5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620" h="876300">
                  <a:moveTo>
                    <a:pt x="0" y="0"/>
                  </a:moveTo>
                  <a:cubicBezTo>
                    <a:pt x="109220" y="6350"/>
                    <a:pt x="218440" y="12700"/>
                    <a:pt x="312420" y="76200"/>
                  </a:cubicBezTo>
                  <a:cubicBezTo>
                    <a:pt x="406400" y="139700"/>
                    <a:pt x="480060" y="275590"/>
                    <a:pt x="563880" y="381000"/>
                  </a:cubicBezTo>
                  <a:cubicBezTo>
                    <a:pt x="647700" y="486410"/>
                    <a:pt x="716280" y="631190"/>
                    <a:pt x="815340" y="708660"/>
                  </a:cubicBezTo>
                  <a:cubicBezTo>
                    <a:pt x="914400" y="786130"/>
                    <a:pt x="1038860" y="817880"/>
                    <a:pt x="1158240" y="845820"/>
                  </a:cubicBezTo>
                  <a:cubicBezTo>
                    <a:pt x="1277620" y="873760"/>
                    <a:pt x="1404620" y="875030"/>
                    <a:pt x="1531620" y="87630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9" name="Straight Connector 88"/>
            <p:cNvCxnSpPr>
              <a:stCxn id="81" idx="5"/>
            </p:cNvCxnSpPr>
            <p:nvPr/>
          </p:nvCxnSpPr>
          <p:spPr>
            <a:xfrm>
              <a:off x="4168140" y="5168900"/>
              <a:ext cx="50292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8257540" y="3865880"/>
            <a:ext cx="74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Stop </a:t>
            </a:r>
          </a:p>
          <a:p>
            <a:r>
              <a:rPr lang="de-DE" sz="1000" dirty="0"/>
              <a:t>switch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 rot="16200000">
            <a:off x="6873240" y="3309620"/>
            <a:ext cx="213360" cy="274320"/>
            <a:chOff x="2780" y="11145"/>
            <a:chExt cx="1320" cy="1703"/>
          </a:xfrm>
        </p:grpSpPr>
        <p:sp>
          <p:nvSpPr>
            <p:cNvPr id="115" name="Rectangle 3"/>
            <p:cNvSpPr>
              <a:spLocks noChangeArrowheads="1"/>
            </p:cNvSpPr>
            <p:nvPr/>
          </p:nvSpPr>
          <p:spPr bwMode="auto">
            <a:xfrm>
              <a:off x="3410" y="11654"/>
              <a:ext cx="90" cy="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Oval 4"/>
            <p:cNvSpPr>
              <a:spLocks noChangeArrowheads="1"/>
            </p:cNvSpPr>
            <p:nvPr/>
          </p:nvSpPr>
          <p:spPr bwMode="auto">
            <a:xfrm>
              <a:off x="2780" y="11145"/>
              <a:ext cx="516" cy="551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3188" y="11858"/>
              <a:ext cx="912" cy="990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Rectangle 6"/>
            <p:cNvSpPr>
              <a:spLocks noChangeArrowheads="1"/>
            </p:cNvSpPr>
            <p:nvPr/>
          </p:nvSpPr>
          <p:spPr bwMode="auto">
            <a:xfrm rot="1347416">
              <a:off x="2964" y="11507"/>
              <a:ext cx="1020" cy="16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Oval 7"/>
            <p:cNvSpPr>
              <a:spLocks noChangeArrowheads="1"/>
            </p:cNvSpPr>
            <p:nvPr/>
          </p:nvSpPr>
          <p:spPr bwMode="auto">
            <a:xfrm>
              <a:off x="3878" y="11696"/>
              <a:ext cx="222" cy="2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3380" y="11762"/>
              <a:ext cx="15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3380" y="12092"/>
              <a:ext cx="550" cy="51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170420" y="3263900"/>
            <a:ext cx="67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Decel.</a:t>
            </a:r>
          </a:p>
          <a:p>
            <a:r>
              <a:rPr lang="de-DE" sz="1000" dirty="0"/>
              <a:t>switch</a:t>
            </a:r>
          </a:p>
        </p:txBody>
      </p:sp>
      <p:cxnSp>
        <p:nvCxnSpPr>
          <p:cNvPr id="110" name="Straight Connector 109"/>
          <p:cNvCxnSpPr/>
          <p:nvPr/>
        </p:nvCxnSpPr>
        <p:spPr>
          <a:xfrm rot="5400000">
            <a:off x="2862126" y="2821924"/>
            <a:ext cx="288767" cy="83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674620" y="2993390"/>
            <a:ext cx="72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Input </a:t>
            </a:r>
          </a:p>
          <a:p>
            <a:pPr algn="ctr"/>
            <a:r>
              <a:rPr lang="de-DE" sz="1000" dirty="0"/>
              <a:t>common</a:t>
            </a:r>
          </a:p>
        </p:txBody>
      </p:sp>
      <p:cxnSp>
        <p:nvCxnSpPr>
          <p:cNvPr id="72" name="Straight Connector 71"/>
          <p:cNvCxnSpPr>
            <a:endCxn id="60" idx="3"/>
          </p:cNvCxnSpPr>
          <p:nvPr/>
        </p:nvCxnSpPr>
        <p:spPr>
          <a:xfrm rot="16200000" flipH="1">
            <a:off x="5066030" y="3286760"/>
            <a:ext cx="3596640" cy="101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6931840" y="3929200"/>
            <a:ext cx="28800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8373110" y="4535170"/>
            <a:ext cx="294640" cy="274320"/>
          </a:xfrm>
          <a:custGeom>
            <a:avLst/>
            <a:gdLst>
              <a:gd name="connsiteX0" fmla="*/ 0 w 518160"/>
              <a:gd name="connsiteY0" fmla="*/ 0 h 589280"/>
              <a:gd name="connsiteX1" fmla="*/ 111760 w 518160"/>
              <a:gd name="connsiteY1" fmla="*/ 264160 h 589280"/>
              <a:gd name="connsiteX2" fmla="*/ 375920 w 518160"/>
              <a:gd name="connsiteY2" fmla="*/ 264160 h 589280"/>
              <a:gd name="connsiteX3" fmla="*/ 518160 w 518160"/>
              <a:gd name="connsiteY3" fmla="*/ 58928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" h="589280">
                <a:moveTo>
                  <a:pt x="0" y="0"/>
                </a:moveTo>
                <a:lnTo>
                  <a:pt x="111760" y="264160"/>
                </a:lnTo>
                <a:lnTo>
                  <a:pt x="375920" y="264160"/>
                </a:lnTo>
                <a:lnTo>
                  <a:pt x="518160" y="58928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Freeform 82"/>
          <p:cNvSpPr/>
          <p:nvPr/>
        </p:nvSpPr>
        <p:spPr>
          <a:xfrm>
            <a:off x="4657090" y="3688080"/>
            <a:ext cx="2194560" cy="1123950"/>
          </a:xfrm>
          <a:custGeom>
            <a:avLst/>
            <a:gdLst>
              <a:gd name="connsiteX0" fmla="*/ 0 w 2194560"/>
              <a:gd name="connsiteY0" fmla="*/ 1203960 h 1203960"/>
              <a:gd name="connsiteX1" fmla="*/ 49530 w 2194560"/>
              <a:gd name="connsiteY1" fmla="*/ 1062990 h 1203960"/>
              <a:gd name="connsiteX2" fmla="*/ 563880 w 2194560"/>
              <a:gd name="connsiteY2" fmla="*/ 998220 h 1203960"/>
              <a:gd name="connsiteX3" fmla="*/ 643890 w 2194560"/>
              <a:gd name="connsiteY3" fmla="*/ 971550 h 1203960"/>
              <a:gd name="connsiteX4" fmla="*/ 712470 w 2194560"/>
              <a:gd name="connsiteY4" fmla="*/ 937260 h 1203960"/>
              <a:gd name="connsiteX5" fmla="*/ 781050 w 2194560"/>
              <a:gd name="connsiteY5" fmla="*/ 872490 h 1203960"/>
              <a:gd name="connsiteX6" fmla="*/ 845820 w 2194560"/>
              <a:gd name="connsiteY6" fmla="*/ 788670 h 1203960"/>
              <a:gd name="connsiteX7" fmla="*/ 1123950 w 2194560"/>
              <a:gd name="connsiteY7" fmla="*/ 201930 h 1203960"/>
              <a:gd name="connsiteX8" fmla="*/ 1169670 w 2194560"/>
              <a:gd name="connsiteY8" fmla="*/ 137160 h 1203960"/>
              <a:gd name="connsiteX9" fmla="*/ 1226820 w 2194560"/>
              <a:gd name="connsiteY9" fmla="*/ 68580 h 1203960"/>
              <a:gd name="connsiteX10" fmla="*/ 1314450 w 2194560"/>
              <a:gd name="connsiteY10" fmla="*/ 15240 h 1203960"/>
              <a:gd name="connsiteX11" fmla="*/ 1394460 w 2194560"/>
              <a:gd name="connsiteY11" fmla="*/ 0 h 1203960"/>
              <a:gd name="connsiteX12" fmla="*/ 2194560 w 2194560"/>
              <a:gd name="connsiteY12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203960">
                <a:moveTo>
                  <a:pt x="0" y="1203960"/>
                </a:moveTo>
                <a:lnTo>
                  <a:pt x="49530" y="1062990"/>
                </a:lnTo>
                <a:lnTo>
                  <a:pt x="563880" y="998220"/>
                </a:lnTo>
                <a:lnTo>
                  <a:pt x="643890" y="971550"/>
                </a:lnTo>
                <a:lnTo>
                  <a:pt x="712470" y="937260"/>
                </a:lnTo>
                <a:lnTo>
                  <a:pt x="781050" y="872490"/>
                </a:lnTo>
                <a:lnTo>
                  <a:pt x="845820" y="788670"/>
                </a:lnTo>
                <a:lnTo>
                  <a:pt x="1123950" y="201930"/>
                </a:lnTo>
                <a:lnTo>
                  <a:pt x="1169670" y="137160"/>
                </a:lnTo>
                <a:lnTo>
                  <a:pt x="1226820" y="68580"/>
                </a:lnTo>
                <a:lnTo>
                  <a:pt x="1314450" y="15240"/>
                </a:lnTo>
                <a:lnTo>
                  <a:pt x="1394460" y="0"/>
                </a:lnTo>
                <a:lnTo>
                  <a:pt x="219456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/>
          <p:cNvSpPr/>
          <p:nvPr/>
        </p:nvSpPr>
        <p:spPr>
          <a:xfrm>
            <a:off x="4644390" y="5273040"/>
            <a:ext cx="3738880" cy="812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/>
          <p:cNvSpPr/>
          <p:nvPr/>
        </p:nvSpPr>
        <p:spPr>
          <a:xfrm>
            <a:off x="4654550" y="5049520"/>
            <a:ext cx="2214880" cy="81280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Straight Connector 65"/>
          <p:cNvCxnSpPr/>
          <p:nvPr/>
        </p:nvCxnSpPr>
        <p:spPr>
          <a:xfrm>
            <a:off x="8718074" y="4758680"/>
            <a:ext cx="24606" cy="108459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34230" y="5496560"/>
            <a:ext cx="4104640" cy="91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TextBox 84"/>
          <p:cNvSpPr txBox="1"/>
          <p:nvPr/>
        </p:nvSpPr>
        <p:spPr>
          <a:xfrm>
            <a:off x="4620260" y="5417820"/>
            <a:ext cx="1770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Energy to motor contactors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630420" y="4970780"/>
            <a:ext cx="1770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S4 – Speed selection signal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0420" y="5194300"/>
            <a:ext cx="1770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S1 – Up run signal</a:t>
            </a:r>
          </a:p>
        </p:txBody>
      </p:sp>
      <p:grpSp>
        <p:nvGrpSpPr>
          <p:cNvPr id="8" name="Group 90"/>
          <p:cNvGrpSpPr/>
          <p:nvPr/>
        </p:nvGrpSpPr>
        <p:grpSpPr>
          <a:xfrm>
            <a:off x="6662420" y="3700780"/>
            <a:ext cx="287020" cy="276999"/>
            <a:chOff x="6459220" y="2938780"/>
            <a:chExt cx="287020" cy="276999"/>
          </a:xfrm>
        </p:grpSpPr>
        <p:sp>
          <p:nvSpPr>
            <p:cNvPr id="88" name="TextBox 87"/>
            <p:cNvSpPr txBox="1"/>
            <p:nvPr/>
          </p:nvSpPr>
          <p:spPr>
            <a:xfrm>
              <a:off x="6459220" y="2938780"/>
              <a:ext cx="287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6492240" y="2966720"/>
              <a:ext cx="223520" cy="2133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oup 94"/>
          <p:cNvGrpSpPr/>
          <p:nvPr/>
        </p:nvGrpSpPr>
        <p:grpSpPr>
          <a:xfrm>
            <a:off x="8145780" y="4544060"/>
            <a:ext cx="287020" cy="276999"/>
            <a:chOff x="6459220" y="2938780"/>
            <a:chExt cx="287020" cy="276999"/>
          </a:xfrm>
        </p:grpSpPr>
        <p:sp>
          <p:nvSpPr>
            <p:cNvPr id="97" name="TextBox 96"/>
            <p:cNvSpPr txBox="1"/>
            <p:nvPr/>
          </p:nvSpPr>
          <p:spPr>
            <a:xfrm>
              <a:off x="6459220" y="2938780"/>
              <a:ext cx="287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2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6492240" y="2966720"/>
              <a:ext cx="223520" cy="2133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oup 98"/>
          <p:cNvGrpSpPr/>
          <p:nvPr/>
        </p:nvGrpSpPr>
        <p:grpSpPr>
          <a:xfrm>
            <a:off x="8714740" y="4533900"/>
            <a:ext cx="287020" cy="276999"/>
            <a:chOff x="6459220" y="2938780"/>
            <a:chExt cx="287020" cy="276999"/>
          </a:xfrm>
        </p:grpSpPr>
        <p:sp>
          <p:nvSpPr>
            <p:cNvPr id="100" name="TextBox 99"/>
            <p:cNvSpPr txBox="1"/>
            <p:nvPr/>
          </p:nvSpPr>
          <p:spPr>
            <a:xfrm>
              <a:off x="6459220" y="2938780"/>
              <a:ext cx="287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3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6492240" y="2966720"/>
              <a:ext cx="223520" cy="2133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4538980" y="3061970"/>
            <a:ext cx="44424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3961130" y="2473960"/>
            <a:ext cx="1452880" cy="2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/>
          </p:cNvGrpSpPr>
          <p:nvPr/>
        </p:nvGrpSpPr>
        <p:grpSpPr bwMode="auto">
          <a:xfrm rot="16200000">
            <a:off x="8404860" y="2453640"/>
            <a:ext cx="213360" cy="274320"/>
            <a:chOff x="2780" y="11145"/>
            <a:chExt cx="1320" cy="1703"/>
          </a:xfrm>
        </p:grpSpPr>
        <p:sp>
          <p:nvSpPr>
            <p:cNvPr id="95" name="Rectangle 3"/>
            <p:cNvSpPr>
              <a:spLocks noChangeArrowheads="1"/>
            </p:cNvSpPr>
            <p:nvPr/>
          </p:nvSpPr>
          <p:spPr bwMode="auto">
            <a:xfrm>
              <a:off x="3410" y="11654"/>
              <a:ext cx="90" cy="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Oval 4"/>
            <p:cNvSpPr>
              <a:spLocks noChangeArrowheads="1"/>
            </p:cNvSpPr>
            <p:nvPr/>
          </p:nvSpPr>
          <p:spPr bwMode="auto">
            <a:xfrm>
              <a:off x="2780" y="11145"/>
              <a:ext cx="516" cy="551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Rectangle 5"/>
            <p:cNvSpPr>
              <a:spLocks noChangeArrowheads="1"/>
            </p:cNvSpPr>
            <p:nvPr/>
          </p:nvSpPr>
          <p:spPr bwMode="auto">
            <a:xfrm>
              <a:off x="3188" y="11858"/>
              <a:ext cx="912" cy="990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Rectangle 6"/>
            <p:cNvSpPr>
              <a:spLocks noChangeArrowheads="1"/>
            </p:cNvSpPr>
            <p:nvPr/>
          </p:nvSpPr>
          <p:spPr bwMode="auto">
            <a:xfrm rot="1347416">
              <a:off x="2964" y="11507"/>
              <a:ext cx="1020" cy="16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Oval 7"/>
            <p:cNvSpPr>
              <a:spLocks noChangeArrowheads="1"/>
            </p:cNvSpPr>
            <p:nvPr/>
          </p:nvSpPr>
          <p:spPr bwMode="auto">
            <a:xfrm>
              <a:off x="3878" y="11696"/>
              <a:ext cx="222" cy="2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3380" y="11762"/>
              <a:ext cx="15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3380" y="12092"/>
              <a:ext cx="550" cy="51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oup 62"/>
          <p:cNvGrpSpPr/>
          <p:nvPr/>
        </p:nvGrpSpPr>
        <p:grpSpPr>
          <a:xfrm>
            <a:off x="6860540" y="1936750"/>
            <a:ext cx="1508760" cy="862648"/>
            <a:chOff x="3162300" y="4287520"/>
            <a:chExt cx="1508760" cy="882968"/>
          </a:xfrm>
        </p:grpSpPr>
        <p:sp>
          <p:nvSpPr>
            <p:cNvPr id="114" name="Freeform 113"/>
            <p:cNvSpPr/>
            <p:nvPr/>
          </p:nvSpPr>
          <p:spPr>
            <a:xfrm>
              <a:off x="3162300" y="4287520"/>
              <a:ext cx="1005840" cy="881380"/>
            </a:xfrm>
            <a:custGeom>
              <a:avLst/>
              <a:gdLst>
                <a:gd name="connsiteX0" fmla="*/ 0 w 1531620"/>
                <a:gd name="connsiteY0" fmla="*/ 0 h 876300"/>
                <a:gd name="connsiteX1" fmla="*/ 312420 w 1531620"/>
                <a:gd name="connsiteY1" fmla="*/ 76200 h 876300"/>
                <a:gd name="connsiteX2" fmla="*/ 563880 w 1531620"/>
                <a:gd name="connsiteY2" fmla="*/ 381000 h 876300"/>
                <a:gd name="connsiteX3" fmla="*/ 815340 w 1531620"/>
                <a:gd name="connsiteY3" fmla="*/ 708660 h 876300"/>
                <a:gd name="connsiteX4" fmla="*/ 1158240 w 1531620"/>
                <a:gd name="connsiteY4" fmla="*/ 845820 h 876300"/>
                <a:gd name="connsiteX5" fmla="*/ 1531620 w 1531620"/>
                <a:gd name="connsiteY5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620" h="876300">
                  <a:moveTo>
                    <a:pt x="0" y="0"/>
                  </a:moveTo>
                  <a:cubicBezTo>
                    <a:pt x="109220" y="6350"/>
                    <a:pt x="218440" y="12700"/>
                    <a:pt x="312420" y="76200"/>
                  </a:cubicBezTo>
                  <a:cubicBezTo>
                    <a:pt x="406400" y="139700"/>
                    <a:pt x="480060" y="275590"/>
                    <a:pt x="563880" y="381000"/>
                  </a:cubicBezTo>
                  <a:cubicBezTo>
                    <a:pt x="647700" y="486410"/>
                    <a:pt x="716280" y="631190"/>
                    <a:pt x="815340" y="708660"/>
                  </a:cubicBezTo>
                  <a:cubicBezTo>
                    <a:pt x="914400" y="786130"/>
                    <a:pt x="1038860" y="817880"/>
                    <a:pt x="1158240" y="845820"/>
                  </a:cubicBezTo>
                  <a:cubicBezTo>
                    <a:pt x="1277620" y="873760"/>
                    <a:pt x="1404620" y="875030"/>
                    <a:pt x="1531620" y="87630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4" name="Straight Connector 123"/>
            <p:cNvCxnSpPr>
              <a:stCxn id="114" idx="5"/>
            </p:cNvCxnSpPr>
            <p:nvPr/>
          </p:nvCxnSpPr>
          <p:spPr>
            <a:xfrm>
              <a:off x="4168140" y="5168900"/>
              <a:ext cx="50292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8257540" y="2118360"/>
            <a:ext cx="74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Stop </a:t>
            </a:r>
          </a:p>
          <a:p>
            <a:r>
              <a:rPr lang="de-DE" sz="1000" dirty="0"/>
              <a:t>switch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 rot="16200000">
            <a:off x="6873240" y="1562100"/>
            <a:ext cx="213360" cy="274320"/>
            <a:chOff x="2780" y="11145"/>
            <a:chExt cx="1320" cy="1703"/>
          </a:xfrm>
        </p:grpSpPr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3410" y="11654"/>
              <a:ext cx="90" cy="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Oval 4"/>
            <p:cNvSpPr>
              <a:spLocks noChangeArrowheads="1"/>
            </p:cNvSpPr>
            <p:nvPr/>
          </p:nvSpPr>
          <p:spPr bwMode="auto">
            <a:xfrm>
              <a:off x="2780" y="11145"/>
              <a:ext cx="516" cy="551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Rectangle 5"/>
            <p:cNvSpPr>
              <a:spLocks noChangeArrowheads="1"/>
            </p:cNvSpPr>
            <p:nvPr/>
          </p:nvSpPr>
          <p:spPr bwMode="auto">
            <a:xfrm>
              <a:off x="3188" y="11858"/>
              <a:ext cx="912" cy="990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Rectangle 6"/>
            <p:cNvSpPr>
              <a:spLocks noChangeArrowheads="1"/>
            </p:cNvSpPr>
            <p:nvPr/>
          </p:nvSpPr>
          <p:spPr bwMode="auto">
            <a:xfrm rot="1347416">
              <a:off x="2964" y="11507"/>
              <a:ext cx="1020" cy="16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Oval 7"/>
            <p:cNvSpPr>
              <a:spLocks noChangeArrowheads="1"/>
            </p:cNvSpPr>
            <p:nvPr/>
          </p:nvSpPr>
          <p:spPr bwMode="auto">
            <a:xfrm>
              <a:off x="3878" y="11696"/>
              <a:ext cx="222" cy="2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Rectangle 8"/>
            <p:cNvSpPr>
              <a:spLocks noChangeArrowheads="1"/>
            </p:cNvSpPr>
            <p:nvPr/>
          </p:nvSpPr>
          <p:spPr bwMode="auto">
            <a:xfrm>
              <a:off x="3380" y="11762"/>
              <a:ext cx="15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3380" y="12092"/>
              <a:ext cx="550" cy="510"/>
            </a:xfrm>
            <a:prstGeom prst="rect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170420" y="1516380"/>
            <a:ext cx="67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Decel.</a:t>
            </a:r>
          </a:p>
          <a:p>
            <a:r>
              <a:rPr lang="de-DE" sz="1000" dirty="0"/>
              <a:t>switch</a:t>
            </a:r>
          </a:p>
        </p:txBody>
      </p:sp>
      <p:sp>
        <p:nvSpPr>
          <p:cNvPr id="137" name="Freeform 136"/>
          <p:cNvSpPr/>
          <p:nvPr/>
        </p:nvSpPr>
        <p:spPr>
          <a:xfrm>
            <a:off x="8373110" y="2787650"/>
            <a:ext cx="107950" cy="275590"/>
          </a:xfrm>
          <a:custGeom>
            <a:avLst/>
            <a:gdLst>
              <a:gd name="connsiteX0" fmla="*/ 0 w 518160"/>
              <a:gd name="connsiteY0" fmla="*/ 0 h 589280"/>
              <a:gd name="connsiteX1" fmla="*/ 111760 w 518160"/>
              <a:gd name="connsiteY1" fmla="*/ 264160 h 589280"/>
              <a:gd name="connsiteX2" fmla="*/ 375920 w 518160"/>
              <a:gd name="connsiteY2" fmla="*/ 264160 h 589280"/>
              <a:gd name="connsiteX3" fmla="*/ 518160 w 518160"/>
              <a:gd name="connsiteY3" fmla="*/ 589280 h 589280"/>
              <a:gd name="connsiteX0" fmla="*/ 0 w 518160"/>
              <a:gd name="connsiteY0" fmla="*/ 0 h 589280"/>
              <a:gd name="connsiteX1" fmla="*/ 111760 w 518160"/>
              <a:gd name="connsiteY1" fmla="*/ 264160 h 589280"/>
              <a:gd name="connsiteX2" fmla="*/ 518160 w 518160"/>
              <a:gd name="connsiteY2" fmla="*/ 589280 h 589280"/>
              <a:gd name="connsiteX0" fmla="*/ 0 w 303749"/>
              <a:gd name="connsiteY0" fmla="*/ 0 h 589280"/>
              <a:gd name="connsiteX1" fmla="*/ 111760 w 303749"/>
              <a:gd name="connsiteY1" fmla="*/ 264160 h 589280"/>
              <a:gd name="connsiteX2" fmla="*/ 303749 w 303749"/>
              <a:gd name="connsiteY2" fmla="*/ 589280 h 589280"/>
              <a:gd name="connsiteX0" fmla="*/ 0 w 303749"/>
              <a:gd name="connsiteY0" fmla="*/ 0 h 589280"/>
              <a:gd name="connsiteX1" fmla="*/ 111760 w 303749"/>
              <a:gd name="connsiteY1" fmla="*/ 264160 h 589280"/>
              <a:gd name="connsiteX2" fmla="*/ 303749 w 303749"/>
              <a:gd name="connsiteY2" fmla="*/ 589280 h 589280"/>
              <a:gd name="connsiteX0" fmla="*/ 0 w 303749"/>
              <a:gd name="connsiteY0" fmla="*/ 0 h 589280"/>
              <a:gd name="connsiteX1" fmla="*/ 111760 w 303749"/>
              <a:gd name="connsiteY1" fmla="*/ 264160 h 589280"/>
              <a:gd name="connsiteX2" fmla="*/ 303749 w 303749"/>
              <a:gd name="connsiteY2" fmla="*/ 589280 h 589280"/>
              <a:gd name="connsiteX0" fmla="*/ 0 w 129540"/>
              <a:gd name="connsiteY0" fmla="*/ 0 h 589280"/>
              <a:gd name="connsiteX1" fmla="*/ 111760 w 129540"/>
              <a:gd name="connsiteY1" fmla="*/ 264160 h 589280"/>
              <a:gd name="connsiteX2" fmla="*/ 129540 w 129540"/>
              <a:gd name="connsiteY2" fmla="*/ 589280 h 589280"/>
              <a:gd name="connsiteX0" fmla="*/ 0 w 129540"/>
              <a:gd name="connsiteY0" fmla="*/ 0 h 589280"/>
              <a:gd name="connsiteX1" fmla="*/ 111760 w 129540"/>
              <a:gd name="connsiteY1" fmla="*/ 264160 h 589280"/>
              <a:gd name="connsiteX2" fmla="*/ 129540 w 129540"/>
              <a:gd name="connsiteY2" fmla="*/ 589280 h 589280"/>
              <a:gd name="connsiteX0" fmla="*/ 0 w 129540"/>
              <a:gd name="connsiteY0" fmla="*/ 0 h 589280"/>
              <a:gd name="connsiteX1" fmla="*/ 111760 w 129540"/>
              <a:gd name="connsiteY1" fmla="*/ 264160 h 589280"/>
              <a:gd name="connsiteX2" fmla="*/ 109439 w 129540"/>
              <a:gd name="connsiteY2" fmla="*/ 280999 h 589280"/>
              <a:gd name="connsiteX3" fmla="*/ 129540 w 129540"/>
              <a:gd name="connsiteY3" fmla="*/ 589280 h 589280"/>
              <a:gd name="connsiteX0" fmla="*/ 0 w 129540"/>
              <a:gd name="connsiteY0" fmla="*/ 0 h 589280"/>
              <a:gd name="connsiteX1" fmla="*/ 111760 w 129540"/>
              <a:gd name="connsiteY1" fmla="*/ 264160 h 589280"/>
              <a:gd name="connsiteX2" fmla="*/ 109439 w 129540"/>
              <a:gd name="connsiteY2" fmla="*/ 280999 h 589280"/>
              <a:gd name="connsiteX3" fmla="*/ 129540 w 129540"/>
              <a:gd name="connsiteY3" fmla="*/ 589280 h 589280"/>
              <a:gd name="connsiteX0" fmla="*/ 0 w 129540"/>
              <a:gd name="connsiteY0" fmla="*/ 0 h 589280"/>
              <a:gd name="connsiteX1" fmla="*/ 111760 w 129540"/>
              <a:gd name="connsiteY1" fmla="*/ 264160 h 589280"/>
              <a:gd name="connsiteX2" fmla="*/ 129540 w 129540"/>
              <a:gd name="connsiteY2" fmla="*/ 589280 h 589280"/>
              <a:gd name="connsiteX0" fmla="*/ 0 w 129540"/>
              <a:gd name="connsiteY0" fmla="*/ 0 h 589280"/>
              <a:gd name="connsiteX1" fmla="*/ 129540 w 129540"/>
              <a:gd name="connsiteY1" fmla="*/ 589280 h 589280"/>
              <a:gd name="connsiteX0" fmla="*/ 0 w 129540"/>
              <a:gd name="connsiteY0" fmla="*/ 0 h 589280"/>
              <a:gd name="connsiteX1" fmla="*/ 129540 w 129540"/>
              <a:gd name="connsiteY1" fmla="*/ 589280 h 589280"/>
              <a:gd name="connsiteX0" fmla="*/ 0 w 290348"/>
              <a:gd name="connsiteY0" fmla="*/ 0 h 589280"/>
              <a:gd name="connsiteX1" fmla="*/ 290348 w 290348"/>
              <a:gd name="connsiteY1" fmla="*/ 58928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348" h="589280">
                <a:moveTo>
                  <a:pt x="0" y="0"/>
                </a:moveTo>
                <a:lnTo>
                  <a:pt x="290348" y="58928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reeform 137"/>
          <p:cNvSpPr/>
          <p:nvPr/>
        </p:nvSpPr>
        <p:spPr>
          <a:xfrm>
            <a:off x="4897120" y="1940560"/>
            <a:ext cx="1954530" cy="1117600"/>
          </a:xfrm>
          <a:custGeom>
            <a:avLst/>
            <a:gdLst>
              <a:gd name="connsiteX0" fmla="*/ 0 w 2194560"/>
              <a:gd name="connsiteY0" fmla="*/ 1203960 h 1203960"/>
              <a:gd name="connsiteX1" fmla="*/ 49530 w 2194560"/>
              <a:gd name="connsiteY1" fmla="*/ 1062990 h 1203960"/>
              <a:gd name="connsiteX2" fmla="*/ 563880 w 2194560"/>
              <a:gd name="connsiteY2" fmla="*/ 998220 h 1203960"/>
              <a:gd name="connsiteX3" fmla="*/ 643890 w 2194560"/>
              <a:gd name="connsiteY3" fmla="*/ 971550 h 1203960"/>
              <a:gd name="connsiteX4" fmla="*/ 712470 w 2194560"/>
              <a:gd name="connsiteY4" fmla="*/ 937260 h 1203960"/>
              <a:gd name="connsiteX5" fmla="*/ 781050 w 2194560"/>
              <a:gd name="connsiteY5" fmla="*/ 872490 h 1203960"/>
              <a:gd name="connsiteX6" fmla="*/ 845820 w 2194560"/>
              <a:gd name="connsiteY6" fmla="*/ 788670 h 1203960"/>
              <a:gd name="connsiteX7" fmla="*/ 1123950 w 2194560"/>
              <a:gd name="connsiteY7" fmla="*/ 201930 h 1203960"/>
              <a:gd name="connsiteX8" fmla="*/ 1169670 w 2194560"/>
              <a:gd name="connsiteY8" fmla="*/ 137160 h 1203960"/>
              <a:gd name="connsiteX9" fmla="*/ 1226820 w 2194560"/>
              <a:gd name="connsiteY9" fmla="*/ 68580 h 1203960"/>
              <a:gd name="connsiteX10" fmla="*/ 1314450 w 2194560"/>
              <a:gd name="connsiteY10" fmla="*/ 15240 h 1203960"/>
              <a:gd name="connsiteX11" fmla="*/ 1394460 w 2194560"/>
              <a:gd name="connsiteY11" fmla="*/ 0 h 1203960"/>
              <a:gd name="connsiteX12" fmla="*/ 2194560 w 2194560"/>
              <a:gd name="connsiteY12" fmla="*/ 0 h 1203960"/>
              <a:gd name="connsiteX0" fmla="*/ 0 w 2194560"/>
              <a:gd name="connsiteY0" fmla="*/ 1203960 h 1203960"/>
              <a:gd name="connsiteX1" fmla="*/ 49530 w 2194560"/>
              <a:gd name="connsiteY1" fmla="*/ 1062990 h 1203960"/>
              <a:gd name="connsiteX2" fmla="*/ 382270 w 2194560"/>
              <a:gd name="connsiteY2" fmla="*/ 1044792 h 1203960"/>
              <a:gd name="connsiteX3" fmla="*/ 563880 w 2194560"/>
              <a:gd name="connsiteY3" fmla="*/ 998220 h 1203960"/>
              <a:gd name="connsiteX4" fmla="*/ 643890 w 2194560"/>
              <a:gd name="connsiteY4" fmla="*/ 971550 h 1203960"/>
              <a:gd name="connsiteX5" fmla="*/ 712470 w 2194560"/>
              <a:gd name="connsiteY5" fmla="*/ 937260 h 1203960"/>
              <a:gd name="connsiteX6" fmla="*/ 781050 w 2194560"/>
              <a:gd name="connsiteY6" fmla="*/ 872490 h 1203960"/>
              <a:gd name="connsiteX7" fmla="*/ 845820 w 2194560"/>
              <a:gd name="connsiteY7" fmla="*/ 788670 h 1203960"/>
              <a:gd name="connsiteX8" fmla="*/ 1123950 w 2194560"/>
              <a:gd name="connsiteY8" fmla="*/ 201930 h 1203960"/>
              <a:gd name="connsiteX9" fmla="*/ 1169670 w 2194560"/>
              <a:gd name="connsiteY9" fmla="*/ 137160 h 1203960"/>
              <a:gd name="connsiteX10" fmla="*/ 1226820 w 2194560"/>
              <a:gd name="connsiteY10" fmla="*/ 68580 h 1203960"/>
              <a:gd name="connsiteX11" fmla="*/ 1314450 w 2194560"/>
              <a:gd name="connsiteY11" fmla="*/ 15240 h 1203960"/>
              <a:gd name="connsiteX12" fmla="*/ 1394460 w 2194560"/>
              <a:gd name="connsiteY12" fmla="*/ 0 h 1203960"/>
              <a:gd name="connsiteX13" fmla="*/ 2194560 w 2194560"/>
              <a:gd name="connsiteY13" fmla="*/ 0 h 1203960"/>
              <a:gd name="connsiteX0" fmla="*/ 0 w 2194560"/>
              <a:gd name="connsiteY0" fmla="*/ 1203960 h 1203960"/>
              <a:gd name="connsiteX1" fmla="*/ 293370 w 2194560"/>
              <a:gd name="connsiteY1" fmla="*/ 1062990 h 1203960"/>
              <a:gd name="connsiteX2" fmla="*/ 382270 w 2194560"/>
              <a:gd name="connsiteY2" fmla="*/ 1044792 h 1203960"/>
              <a:gd name="connsiteX3" fmla="*/ 563880 w 2194560"/>
              <a:gd name="connsiteY3" fmla="*/ 998220 h 1203960"/>
              <a:gd name="connsiteX4" fmla="*/ 643890 w 2194560"/>
              <a:gd name="connsiteY4" fmla="*/ 971550 h 1203960"/>
              <a:gd name="connsiteX5" fmla="*/ 712470 w 2194560"/>
              <a:gd name="connsiteY5" fmla="*/ 937260 h 1203960"/>
              <a:gd name="connsiteX6" fmla="*/ 781050 w 2194560"/>
              <a:gd name="connsiteY6" fmla="*/ 872490 h 1203960"/>
              <a:gd name="connsiteX7" fmla="*/ 845820 w 2194560"/>
              <a:gd name="connsiteY7" fmla="*/ 788670 h 1203960"/>
              <a:gd name="connsiteX8" fmla="*/ 1123950 w 2194560"/>
              <a:gd name="connsiteY8" fmla="*/ 201930 h 1203960"/>
              <a:gd name="connsiteX9" fmla="*/ 1169670 w 2194560"/>
              <a:gd name="connsiteY9" fmla="*/ 137160 h 1203960"/>
              <a:gd name="connsiteX10" fmla="*/ 1226820 w 2194560"/>
              <a:gd name="connsiteY10" fmla="*/ 68580 h 1203960"/>
              <a:gd name="connsiteX11" fmla="*/ 1314450 w 2194560"/>
              <a:gd name="connsiteY11" fmla="*/ 15240 h 1203960"/>
              <a:gd name="connsiteX12" fmla="*/ 1394460 w 2194560"/>
              <a:gd name="connsiteY12" fmla="*/ 0 h 1203960"/>
              <a:gd name="connsiteX13" fmla="*/ 2194560 w 2194560"/>
              <a:gd name="connsiteY13" fmla="*/ 0 h 1203960"/>
              <a:gd name="connsiteX0" fmla="*/ 0 w 2194560"/>
              <a:gd name="connsiteY0" fmla="*/ 1203960 h 1203960"/>
              <a:gd name="connsiteX1" fmla="*/ 240030 w 2194560"/>
              <a:gd name="connsiteY1" fmla="*/ 1197158 h 1203960"/>
              <a:gd name="connsiteX2" fmla="*/ 293370 w 2194560"/>
              <a:gd name="connsiteY2" fmla="*/ 1062990 h 1203960"/>
              <a:gd name="connsiteX3" fmla="*/ 382270 w 2194560"/>
              <a:gd name="connsiteY3" fmla="*/ 1044792 h 1203960"/>
              <a:gd name="connsiteX4" fmla="*/ 563880 w 2194560"/>
              <a:gd name="connsiteY4" fmla="*/ 998220 h 1203960"/>
              <a:gd name="connsiteX5" fmla="*/ 643890 w 2194560"/>
              <a:gd name="connsiteY5" fmla="*/ 971550 h 1203960"/>
              <a:gd name="connsiteX6" fmla="*/ 712470 w 2194560"/>
              <a:gd name="connsiteY6" fmla="*/ 937260 h 1203960"/>
              <a:gd name="connsiteX7" fmla="*/ 781050 w 2194560"/>
              <a:gd name="connsiteY7" fmla="*/ 872490 h 1203960"/>
              <a:gd name="connsiteX8" fmla="*/ 845820 w 2194560"/>
              <a:gd name="connsiteY8" fmla="*/ 788670 h 1203960"/>
              <a:gd name="connsiteX9" fmla="*/ 1123950 w 2194560"/>
              <a:gd name="connsiteY9" fmla="*/ 201930 h 1203960"/>
              <a:gd name="connsiteX10" fmla="*/ 1169670 w 2194560"/>
              <a:gd name="connsiteY10" fmla="*/ 137160 h 1203960"/>
              <a:gd name="connsiteX11" fmla="*/ 1226820 w 2194560"/>
              <a:gd name="connsiteY11" fmla="*/ 68580 h 1203960"/>
              <a:gd name="connsiteX12" fmla="*/ 1314450 w 2194560"/>
              <a:gd name="connsiteY12" fmla="*/ 15240 h 1203960"/>
              <a:gd name="connsiteX13" fmla="*/ 1394460 w 2194560"/>
              <a:gd name="connsiteY13" fmla="*/ 0 h 1203960"/>
              <a:gd name="connsiteX14" fmla="*/ 2194560 w 2194560"/>
              <a:gd name="connsiteY14" fmla="*/ 0 h 1203960"/>
              <a:gd name="connsiteX0" fmla="*/ 0 w 2194560"/>
              <a:gd name="connsiteY0" fmla="*/ 1203960 h 1203960"/>
              <a:gd name="connsiteX1" fmla="*/ 240030 w 2194560"/>
              <a:gd name="connsiteY1" fmla="*/ 1197158 h 1203960"/>
              <a:gd name="connsiteX2" fmla="*/ 382270 w 2194560"/>
              <a:gd name="connsiteY2" fmla="*/ 1044792 h 1203960"/>
              <a:gd name="connsiteX3" fmla="*/ 563880 w 2194560"/>
              <a:gd name="connsiteY3" fmla="*/ 998220 h 1203960"/>
              <a:gd name="connsiteX4" fmla="*/ 643890 w 2194560"/>
              <a:gd name="connsiteY4" fmla="*/ 971550 h 1203960"/>
              <a:gd name="connsiteX5" fmla="*/ 712470 w 2194560"/>
              <a:gd name="connsiteY5" fmla="*/ 937260 h 1203960"/>
              <a:gd name="connsiteX6" fmla="*/ 781050 w 2194560"/>
              <a:gd name="connsiteY6" fmla="*/ 872490 h 1203960"/>
              <a:gd name="connsiteX7" fmla="*/ 845820 w 2194560"/>
              <a:gd name="connsiteY7" fmla="*/ 788670 h 1203960"/>
              <a:gd name="connsiteX8" fmla="*/ 1123950 w 2194560"/>
              <a:gd name="connsiteY8" fmla="*/ 201930 h 1203960"/>
              <a:gd name="connsiteX9" fmla="*/ 1169670 w 2194560"/>
              <a:gd name="connsiteY9" fmla="*/ 137160 h 1203960"/>
              <a:gd name="connsiteX10" fmla="*/ 1226820 w 2194560"/>
              <a:gd name="connsiteY10" fmla="*/ 68580 h 1203960"/>
              <a:gd name="connsiteX11" fmla="*/ 1314450 w 2194560"/>
              <a:gd name="connsiteY11" fmla="*/ 15240 h 1203960"/>
              <a:gd name="connsiteX12" fmla="*/ 1394460 w 2194560"/>
              <a:gd name="connsiteY12" fmla="*/ 0 h 1203960"/>
              <a:gd name="connsiteX13" fmla="*/ 2194560 w 2194560"/>
              <a:gd name="connsiteY13" fmla="*/ 0 h 1203960"/>
              <a:gd name="connsiteX0" fmla="*/ 0 w 2194560"/>
              <a:gd name="connsiteY0" fmla="*/ 1203960 h 1203960"/>
              <a:gd name="connsiteX1" fmla="*/ 240030 w 2194560"/>
              <a:gd name="connsiteY1" fmla="*/ 1197158 h 1203960"/>
              <a:gd name="connsiteX2" fmla="*/ 563880 w 2194560"/>
              <a:gd name="connsiteY2" fmla="*/ 998220 h 1203960"/>
              <a:gd name="connsiteX3" fmla="*/ 643890 w 2194560"/>
              <a:gd name="connsiteY3" fmla="*/ 971550 h 1203960"/>
              <a:gd name="connsiteX4" fmla="*/ 712470 w 2194560"/>
              <a:gd name="connsiteY4" fmla="*/ 937260 h 1203960"/>
              <a:gd name="connsiteX5" fmla="*/ 781050 w 2194560"/>
              <a:gd name="connsiteY5" fmla="*/ 872490 h 1203960"/>
              <a:gd name="connsiteX6" fmla="*/ 845820 w 2194560"/>
              <a:gd name="connsiteY6" fmla="*/ 788670 h 1203960"/>
              <a:gd name="connsiteX7" fmla="*/ 1123950 w 2194560"/>
              <a:gd name="connsiteY7" fmla="*/ 201930 h 1203960"/>
              <a:gd name="connsiteX8" fmla="*/ 1169670 w 2194560"/>
              <a:gd name="connsiteY8" fmla="*/ 137160 h 1203960"/>
              <a:gd name="connsiteX9" fmla="*/ 1226820 w 2194560"/>
              <a:gd name="connsiteY9" fmla="*/ 68580 h 1203960"/>
              <a:gd name="connsiteX10" fmla="*/ 1314450 w 2194560"/>
              <a:gd name="connsiteY10" fmla="*/ 15240 h 1203960"/>
              <a:gd name="connsiteX11" fmla="*/ 1394460 w 2194560"/>
              <a:gd name="connsiteY11" fmla="*/ 0 h 1203960"/>
              <a:gd name="connsiteX12" fmla="*/ 2194560 w 2194560"/>
              <a:gd name="connsiteY12" fmla="*/ 0 h 1203960"/>
              <a:gd name="connsiteX0" fmla="*/ 0 w 2194560"/>
              <a:gd name="connsiteY0" fmla="*/ 1203960 h 1203960"/>
              <a:gd name="connsiteX1" fmla="*/ 240030 w 2194560"/>
              <a:gd name="connsiteY1" fmla="*/ 1197158 h 1203960"/>
              <a:gd name="connsiteX2" fmla="*/ 563880 w 2194560"/>
              <a:gd name="connsiteY2" fmla="*/ 998220 h 1203960"/>
              <a:gd name="connsiteX3" fmla="*/ 402590 w 2194560"/>
              <a:gd name="connsiteY3" fmla="*/ 1131858 h 1203960"/>
              <a:gd name="connsiteX4" fmla="*/ 643890 w 2194560"/>
              <a:gd name="connsiteY4" fmla="*/ 971550 h 1203960"/>
              <a:gd name="connsiteX5" fmla="*/ 712470 w 2194560"/>
              <a:gd name="connsiteY5" fmla="*/ 937260 h 1203960"/>
              <a:gd name="connsiteX6" fmla="*/ 781050 w 2194560"/>
              <a:gd name="connsiteY6" fmla="*/ 872490 h 1203960"/>
              <a:gd name="connsiteX7" fmla="*/ 845820 w 2194560"/>
              <a:gd name="connsiteY7" fmla="*/ 788670 h 1203960"/>
              <a:gd name="connsiteX8" fmla="*/ 1123950 w 2194560"/>
              <a:gd name="connsiteY8" fmla="*/ 201930 h 1203960"/>
              <a:gd name="connsiteX9" fmla="*/ 1169670 w 2194560"/>
              <a:gd name="connsiteY9" fmla="*/ 137160 h 1203960"/>
              <a:gd name="connsiteX10" fmla="*/ 1226820 w 2194560"/>
              <a:gd name="connsiteY10" fmla="*/ 68580 h 1203960"/>
              <a:gd name="connsiteX11" fmla="*/ 1314450 w 2194560"/>
              <a:gd name="connsiteY11" fmla="*/ 15240 h 1203960"/>
              <a:gd name="connsiteX12" fmla="*/ 1394460 w 2194560"/>
              <a:gd name="connsiteY12" fmla="*/ 0 h 1203960"/>
              <a:gd name="connsiteX13" fmla="*/ 2194560 w 2194560"/>
              <a:gd name="connsiteY13" fmla="*/ 0 h 1203960"/>
              <a:gd name="connsiteX0" fmla="*/ 0 w 2194560"/>
              <a:gd name="connsiteY0" fmla="*/ 1203960 h 1203960"/>
              <a:gd name="connsiteX1" fmla="*/ 240030 w 2194560"/>
              <a:gd name="connsiteY1" fmla="*/ 1197158 h 1203960"/>
              <a:gd name="connsiteX2" fmla="*/ 563880 w 2194560"/>
              <a:gd name="connsiteY2" fmla="*/ 998220 h 1203960"/>
              <a:gd name="connsiteX3" fmla="*/ 643890 w 2194560"/>
              <a:gd name="connsiteY3" fmla="*/ 971550 h 1203960"/>
              <a:gd name="connsiteX4" fmla="*/ 712470 w 2194560"/>
              <a:gd name="connsiteY4" fmla="*/ 937260 h 1203960"/>
              <a:gd name="connsiteX5" fmla="*/ 781050 w 2194560"/>
              <a:gd name="connsiteY5" fmla="*/ 872490 h 1203960"/>
              <a:gd name="connsiteX6" fmla="*/ 845820 w 2194560"/>
              <a:gd name="connsiteY6" fmla="*/ 788670 h 1203960"/>
              <a:gd name="connsiteX7" fmla="*/ 1123950 w 2194560"/>
              <a:gd name="connsiteY7" fmla="*/ 201930 h 1203960"/>
              <a:gd name="connsiteX8" fmla="*/ 1169670 w 2194560"/>
              <a:gd name="connsiteY8" fmla="*/ 137160 h 1203960"/>
              <a:gd name="connsiteX9" fmla="*/ 1226820 w 2194560"/>
              <a:gd name="connsiteY9" fmla="*/ 68580 h 1203960"/>
              <a:gd name="connsiteX10" fmla="*/ 1314450 w 2194560"/>
              <a:gd name="connsiteY10" fmla="*/ 15240 h 1203960"/>
              <a:gd name="connsiteX11" fmla="*/ 1394460 w 2194560"/>
              <a:gd name="connsiteY11" fmla="*/ 0 h 1203960"/>
              <a:gd name="connsiteX12" fmla="*/ 2194560 w 2194560"/>
              <a:gd name="connsiteY12" fmla="*/ 0 h 1203960"/>
              <a:gd name="connsiteX0" fmla="*/ 0 w 2194560"/>
              <a:gd name="connsiteY0" fmla="*/ 1203960 h 1203960"/>
              <a:gd name="connsiteX1" fmla="*/ 240030 w 2194560"/>
              <a:gd name="connsiteY1" fmla="*/ 1197158 h 1203960"/>
              <a:gd name="connsiteX2" fmla="*/ 431800 w 2194560"/>
              <a:gd name="connsiteY2" fmla="*/ 1139703 h 1203960"/>
              <a:gd name="connsiteX3" fmla="*/ 643890 w 2194560"/>
              <a:gd name="connsiteY3" fmla="*/ 971550 h 1203960"/>
              <a:gd name="connsiteX4" fmla="*/ 712470 w 2194560"/>
              <a:gd name="connsiteY4" fmla="*/ 937260 h 1203960"/>
              <a:gd name="connsiteX5" fmla="*/ 781050 w 2194560"/>
              <a:gd name="connsiteY5" fmla="*/ 872490 h 1203960"/>
              <a:gd name="connsiteX6" fmla="*/ 845820 w 2194560"/>
              <a:gd name="connsiteY6" fmla="*/ 788670 h 1203960"/>
              <a:gd name="connsiteX7" fmla="*/ 1123950 w 2194560"/>
              <a:gd name="connsiteY7" fmla="*/ 201930 h 1203960"/>
              <a:gd name="connsiteX8" fmla="*/ 1169670 w 2194560"/>
              <a:gd name="connsiteY8" fmla="*/ 137160 h 1203960"/>
              <a:gd name="connsiteX9" fmla="*/ 1226820 w 2194560"/>
              <a:gd name="connsiteY9" fmla="*/ 68580 h 1203960"/>
              <a:gd name="connsiteX10" fmla="*/ 1314450 w 2194560"/>
              <a:gd name="connsiteY10" fmla="*/ 15240 h 1203960"/>
              <a:gd name="connsiteX11" fmla="*/ 1394460 w 2194560"/>
              <a:gd name="connsiteY11" fmla="*/ 0 h 1203960"/>
              <a:gd name="connsiteX12" fmla="*/ 2194560 w 2194560"/>
              <a:gd name="connsiteY12" fmla="*/ 0 h 1203960"/>
              <a:gd name="connsiteX0" fmla="*/ 0 w 1954530"/>
              <a:gd name="connsiteY0" fmla="*/ 1197158 h 1197158"/>
              <a:gd name="connsiteX1" fmla="*/ 191770 w 1954530"/>
              <a:gd name="connsiteY1" fmla="*/ 1139703 h 1197158"/>
              <a:gd name="connsiteX2" fmla="*/ 403860 w 1954530"/>
              <a:gd name="connsiteY2" fmla="*/ 971550 h 1197158"/>
              <a:gd name="connsiteX3" fmla="*/ 472440 w 1954530"/>
              <a:gd name="connsiteY3" fmla="*/ 937260 h 1197158"/>
              <a:gd name="connsiteX4" fmla="*/ 541020 w 1954530"/>
              <a:gd name="connsiteY4" fmla="*/ 872490 h 1197158"/>
              <a:gd name="connsiteX5" fmla="*/ 605790 w 1954530"/>
              <a:gd name="connsiteY5" fmla="*/ 788670 h 1197158"/>
              <a:gd name="connsiteX6" fmla="*/ 883920 w 1954530"/>
              <a:gd name="connsiteY6" fmla="*/ 201930 h 1197158"/>
              <a:gd name="connsiteX7" fmla="*/ 929640 w 1954530"/>
              <a:gd name="connsiteY7" fmla="*/ 137160 h 1197158"/>
              <a:gd name="connsiteX8" fmla="*/ 986790 w 1954530"/>
              <a:gd name="connsiteY8" fmla="*/ 68580 h 1197158"/>
              <a:gd name="connsiteX9" fmla="*/ 1074420 w 1954530"/>
              <a:gd name="connsiteY9" fmla="*/ 15240 h 1197158"/>
              <a:gd name="connsiteX10" fmla="*/ 1154430 w 1954530"/>
              <a:gd name="connsiteY10" fmla="*/ 0 h 1197158"/>
              <a:gd name="connsiteX11" fmla="*/ 1954530 w 1954530"/>
              <a:gd name="connsiteY11" fmla="*/ 0 h 1197158"/>
              <a:gd name="connsiteX0" fmla="*/ 0 w 1954530"/>
              <a:gd name="connsiteY0" fmla="*/ 1197158 h 1197158"/>
              <a:gd name="connsiteX1" fmla="*/ 191770 w 1954530"/>
              <a:gd name="connsiteY1" fmla="*/ 1139703 h 1197158"/>
              <a:gd name="connsiteX2" fmla="*/ 403860 w 1954530"/>
              <a:gd name="connsiteY2" fmla="*/ 971550 h 1197158"/>
              <a:gd name="connsiteX3" fmla="*/ 472440 w 1954530"/>
              <a:gd name="connsiteY3" fmla="*/ 937260 h 1197158"/>
              <a:gd name="connsiteX4" fmla="*/ 541020 w 1954530"/>
              <a:gd name="connsiteY4" fmla="*/ 872490 h 1197158"/>
              <a:gd name="connsiteX5" fmla="*/ 605790 w 1954530"/>
              <a:gd name="connsiteY5" fmla="*/ 788670 h 1197158"/>
              <a:gd name="connsiteX6" fmla="*/ 883920 w 1954530"/>
              <a:gd name="connsiteY6" fmla="*/ 201930 h 1197158"/>
              <a:gd name="connsiteX7" fmla="*/ 929640 w 1954530"/>
              <a:gd name="connsiteY7" fmla="*/ 137160 h 1197158"/>
              <a:gd name="connsiteX8" fmla="*/ 986790 w 1954530"/>
              <a:gd name="connsiteY8" fmla="*/ 68580 h 1197158"/>
              <a:gd name="connsiteX9" fmla="*/ 1074420 w 1954530"/>
              <a:gd name="connsiteY9" fmla="*/ 15240 h 1197158"/>
              <a:gd name="connsiteX10" fmla="*/ 1154430 w 1954530"/>
              <a:gd name="connsiteY10" fmla="*/ 0 h 1197158"/>
              <a:gd name="connsiteX11" fmla="*/ 1954530 w 1954530"/>
              <a:gd name="connsiteY11" fmla="*/ 0 h 1197158"/>
              <a:gd name="connsiteX0" fmla="*/ 0 w 1954530"/>
              <a:gd name="connsiteY0" fmla="*/ 1197158 h 1197158"/>
              <a:gd name="connsiteX1" fmla="*/ 191770 w 1954530"/>
              <a:gd name="connsiteY1" fmla="*/ 1139703 h 1197158"/>
              <a:gd name="connsiteX2" fmla="*/ 472440 w 1954530"/>
              <a:gd name="connsiteY2" fmla="*/ 937260 h 1197158"/>
              <a:gd name="connsiteX3" fmla="*/ 541020 w 1954530"/>
              <a:gd name="connsiteY3" fmla="*/ 872490 h 1197158"/>
              <a:gd name="connsiteX4" fmla="*/ 605790 w 1954530"/>
              <a:gd name="connsiteY4" fmla="*/ 788670 h 1197158"/>
              <a:gd name="connsiteX5" fmla="*/ 883920 w 1954530"/>
              <a:gd name="connsiteY5" fmla="*/ 201930 h 1197158"/>
              <a:gd name="connsiteX6" fmla="*/ 929640 w 1954530"/>
              <a:gd name="connsiteY6" fmla="*/ 137160 h 1197158"/>
              <a:gd name="connsiteX7" fmla="*/ 986790 w 1954530"/>
              <a:gd name="connsiteY7" fmla="*/ 68580 h 1197158"/>
              <a:gd name="connsiteX8" fmla="*/ 1074420 w 1954530"/>
              <a:gd name="connsiteY8" fmla="*/ 15240 h 1197158"/>
              <a:gd name="connsiteX9" fmla="*/ 1154430 w 1954530"/>
              <a:gd name="connsiteY9" fmla="*/ 0 h 1197158"/>
              <a:gd name="connsiteX10" fmla="*/ 1954530 w 1954530"/>
              <a:gd name="connsiteY10" fmla="*/ 0 h 1197158"/>
              <a:gd name="connsiteX0" fmla="*/ 0 w 1954530"/>
              <a:gd name="connsiteY0" fmla="*/ 1197158 h 1197158"/>
              <a:gd name="connsiteX1" fmla="*/ 191770 w 1954530"/>
              <a:gd name="connsiteY1" fmla="*/ 1139703 h 1197158"/>
              <a:gd name="connsiteX2" fmla="*/ 472440 w 1954530"/>
              <a:gd name="connsiteY2" fmla="*/ 937260 h 1197158"/>
              <a:gd name="connsiteX3" fmla="*/ 605790 w 1954530"/>
              <a:gd name="connsiteY3" fmla="*/ 788670 h 1197158"/>
              <a:gd name="connsiteX4" fmla="*/ 883920 w 1954530"/>
              <a:gd name="connsiteY4" fmla="*/ 201930 h 1197158"/>
              <a:gd name="connsiteX5" fmla="*/ 929640 w 1954530"/>
              <a:gd name="connsiteY5" fmla="*/ 137160 h 1197158"/>
              <a:gd name="connsiteX6" fmla="*/ 986790 w 1954530"/>
              <a:gd name="connsiteY6" fmla="*/ 68580 h 1197158"/>
              <a:gd name="connsiteX7" fmla="*/ 1074420 w 1954530"/>
              <a:gd name="connsiteY7" fmla="*/ 15240 h 1197158"/>
              <a:gd name="connsiteX8" fmla="*/ 1154430 w 1954530"/>
              <a:gd name="connsiteY8" fmla="*/ 0 h 1197158"/>
              <a:gd name="connsiteX9" fmla="*/ 1954530 w 1954530"/>
              <a:gd name="connsiteY9" fmla="*/ 0 h 1197158"/>
              <a:gd name="connsiteX0" fmla="*/ 0 w 1954530"/>
              <a:gd name="connsiteY0" fmla="*/ 1197158 h 1197158"/>
              <a:gd name="connsiteX1" fmla="*/ 0 w 1954530"/>
              <a:gd name="connsiteY1" fmla="*/ 1197158 h 1197158"/>
              <a:gd name="connsiteX2" fmla="*/ 191770 w 1954530"/>
              <a:gd name="connsiteY2" fmla="*/ 1139703 h 1197158"/>
              <a:gd name="connsiteX3" fmla="*/ 472440 w 1954530"/>
              <a:gd name="connsiteY3" fmla="*/ 937260 h 1197158"/>
              <a:gd name="connsiteX4" fmla="*/ 605790 w 1954530"/>
              <a:gd name="connsiteY4" fmla="*/ 788670 h 1197158"/>
              <a:gd name="connsiteX5" fmla="*/ 883920 w 1954530"/>
              <a:gd name="connsiteY5" fmla="*/ 201930 h 1197158"/>
              <a:gd name="connsiteX6" fmla="*/ 929640 w 1954530"/>
              <a:gd name="connsiteY6" fmla="*/ 137160 h 1197158"/>
              <a:gd name="connsiteX7" fmla="*/ 986790 w 1954530"/>
              <a:gd name="connsiteY7" fmla="*/ 68580 h 1197158"/>
              <a:gd name="connsiteX8" fmla="*/ 1074420 w 1954530"/>
              <a:gd name="connsiteY8" fmla="*/ 15240 h 1197158"/>
              <a:gd name="connsiteX9" fmla="*/ 1154430 w 1954530"/>
              <a:gd name="connsiteY9" fmla="*/ 0 h 1197158"/>
              <a:gd name="connsiteX10" fmla="*/ 1954530 w 1954530"/>
              <a:gd name="connsiteY10" fmla="*/ 0 h 1197158"/>
              <a:gd name="connsiteX0" fmla="*/ 0 w 1954530"/>
              <a:gd name="connsiteY0" fmla="*/ 1197158 h 1197158"/>
              <a:gd name="connsiteX1" fmla="*/ 0 w 1954530"/>
              <a:gd name="connsiteY1" fmla="*/ 1197158 h 1197158"/>
              <a:gd name="connsiteX2" fmla="*/ 191770 w 1954530"/>
              <a:gd name="connsiteY2" fmla="*/ 1139703 h 1197158"/>
              <a:gd name="connsiteX3" fmla="*/ 203200 w 1954530"/>
              <a:gd name="connsiteY3" fmla="*/ 1142742 h 1197158"/>
              <a:gd name="connsiteX4" fmla="*/ 472440 w 1954530"/>
              <a:gd name="connsiteY4" fmla="*/ 937260 h 1197158"/>
              <a:gd name="connsiteX5" fmla="*/ 605790 w 1954530"/>
              <a:gd name="connsiteY5" fmla="*/ 788670 h 1197158"/>
              <a:gd name="connsiteX6" fmla="*/ 883920 w 1954530"/>
              <a:gd name="connsiteY6" fmla="*/ 201930 h 1197158"/>
              <a:gd name="connsiteX7" fmla="*/ 929640 w 1954530"/>
              <a:gd name="connsiteY7" fmla="*/ 137160 h 1197158"/>
              <a:gd name="connsiteX8" fmla="*/ 986790 w 1954530"/>
              <a:gd name="connsiteY8" fmla="*/ 68580 h 1197158"/>
              <a:gd name="connsiteX9" fmla="*/ 1074420 w 1954530"/>
              <a:gd name="connsiteY9" fmla="*/ 15240 h 1197158"/>
              <a:gd name="connsiteX10" fmla="*/ 1154430 w 1954530"/>
              <a:gd name="connsiteY10" fmla="*/ 0 h 1197158"/>
              <a:gd name="connsiteX11" fmla="*/ 1954530 w 1954530"/>
              <a:gd name="connsiteY11" fmla="*/ 0 h 11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530" h="1197158">
                <a:moveTo>
                  <a:pt x="0" y="1197158"/>
                </a:moveTo>
                <a:lnTo>
                  <a:pt x="0" y="1197158"/>
                </a:lnTo>
                <a:lnTo>
                  <a:pt x="191770" y="1139703"/>
                </a:lnTo>
                <a:lnTo>
                  <a:pt x="203200" y="1142742"/>
                </a:lnTo>
                <a:lnTo>
                  <a:pt x="472440" y="937260"/>
                </a:lnTo>
                <a:lnTo>
                  <a:pt x="605790" y="788670"/>
                </a:lnTo>
                <a:lnTo>
                  <a:pt x="883920" y="201930"/>
                </a:lnTo>
                <a:lnTo>
                  <a:pt x="929640" y="137160"/>
                </a:lnTo>
                <a:lnTo>
                  <a:pt x="986790" y="68580"/>
                </a:lnTo>
                <a:lnTo>
                  <a:pt x="1074420" y="15240"/>
                </a:lnTo>
                <a:lnTo>
                  <a:pt x="1154430" y="0"/>
                </a:lnTo>
                <a:lnTo>
                  <a:pt x="195453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90"/>
          <p:cNvGrpSpPr/>
          <p:nvPr/>
        </p:nvGrpSpPr>
        <p:grpSpPr>
          <a:xfrm>
            <a:off x="6662420" y="1953260"/>
            <a:ext cx="287020" cy="276999"/>
            <a:chOff x="6459220" y="2938780"/>
            <a:chExt cx="287020" cy="276999"/>
          </a:xfrm>
        </p:grpSpPr>
        <p:sp>
          <p:nvSpPr>
            <p:cNvPr id="149" name="TextBox 148"/>
            <p:cNvSpPr txBox="1"/>
            <p:nvPr/>
          </p:nvSpPr>
          <p:spPr>
            <a:xfrm>
              <a:off x="6459220" y="2938780"/>
              <a:ext cx="287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1</a:t>
              </a:r>
            </a:p>
          </p:txBody>
        </p:sp>
        <p:sp>
          <p:nvSpPr>
            <p:cNvPr id="150" name="Oval 149"/>
            <p:cNvSpPr/>
            <p:nvPr/>
          </p:nvSpPr>
          <p:spPr>
            <a:xfrm>
              <a:off x="6492240" y="2966720"/>
              <a:ext cx="223520" cy="2133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oup 94"/>
          <p:cNvGrpSpPr/>
          <p:nvPr/>
        </p:nvGrpSpPr>
        <p:grpSpPr>
          <a:xfrm>
            <a:off x="8082280" y="2796540"/>
            <a:ext cx="287020" cy="276999"/>
            <a:chOff x="6459220" y="2938780"/>
            <a:chExt cx="287020" cy="276999"/>
          </a:xfrm>
        </p:grpSpPr>
        <p:sp>
          <p:nvSpPr>
            <p:cNvPr id="152" name="TextBox 151"/>
            <p:cNvSpPr txBox="1"/>
            <p:nvPr/>
          </p:nvSpPr>
          <p:spPr>
            <a:xfrm>
              <a:off x="6459220" y="2938780"/>
              <a:ext cx="287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2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6492240" y="2966720"/>
              <a:ext cx="223520" cy="2133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4630420" y="1831340"/>
            <a:ext cx="1099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Elevator speed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620260" y="3548380"/>
            <a:ext cx="1292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Output frequency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66010" y="670560"/>
            <a:ext cx="406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Signaling from lift controller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638040" y="5751830"/>
            <a:ext cx="410464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TextBox 102"/>
          <p:cNvSpPr txBox="1"/>
          <p:nvPr/>
        </p:nvSpPr>
        <p:spPr>
          <a:xfrm>
            <a:off x="1901190" y="3637280"/>
            <a:ext cx="1181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Travel signals</a:t>
            </a:r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1855492" y="3336274"/>
            <a:ext cx="563880" cy="1631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289099" y="3332464"/>
            <a:ext cx="563880" cy="1631"/>
          </a:xfrm>
          <a:prstGeom prst="line">
            <a:avLst/>
          </a:prstGeom>
          <a:ln w="28575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08688" y="2829540"/>
            <a:ext cx="288767" cy="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437657" y="2825732"/>
            <a:ext cx="288767" cy="8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612640" y="5673090"/>
            <a:ext cx="1770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Base block signal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132889" y="3336275"/>
            <a:ext cx="563880" cy="16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2292877" y="2829543"/>
            <a:ext cx="288767" cy="83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22300" y="1794510"/>
            <a:ext cx="92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L1000H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3942F-E35D-494C-9C62-4996AB43BAD5}"/>
              </a:ext>
            </a:extLst>
          </p:cNvPr>
          <p:cNvSpPr txBox="1"/>
          <p:nvPr/>
        </p:nvSpPr>
        <p:spPr>
          <a:xfrm>
            <a:off x="129202" y="5727059"/>
            <a:ext cx="83527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S1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is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up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travel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signal</a:t>
            </a:r>
            <a:r>
              <a:rPr lang="de-DE" sz="1400" dirty="0">
                <a:sym typeface="Wingdings" pitchFamily="2" charset="2"/>
              </a:rPr>
              <a:t>, </a:t>
            </a:r>
            <a:r>
              <a:rPr lang="de-DE" sz="1400" dirty="0" err="1">
                <a:sym typeface="Wingdings" pitchFamily="2" charset="2"/>
              </a:rPr>
              <a:t>without</a:t>
            </a:r>
            <a:r>
              <a:rPr lang="de-DE" sz="1400" dirty="0">
                <a:sym typeface="Wingdings" pitchFamily="2" charset="2"/>
              </a:rPr>
              <a:t> S1 </a:t>
            </a:r>
            <a:r>
              <a:rPr lang="de-DE" sz="1400" dirty="0" err="1">
                <a:sym typeface="Wingdings" pitchFamily="2" charset="2"/>
              </a:rPr>
              <a:t>elevator</a:t>
            </a:r>
            <a:r>
              <a:rPr lang="de-DE" sz="1400" dirty="0">
                <a:sym typeface="Wingdings" pitchFamily="2" charset="2"/>
              </a:rPr>
              <a:t> will not </a:t>
            </a:r>
            <a:r>
              <a:rPr lang="de-DE" sz="1400" dirty="0" err="1">
                <a:sym typeface="Wingdings" pitchFamily="2" charset="2"/>
              </a:rPr>
              <a:t>move</a:t>
            </a:r>
            <a:r>
              <a:rPr lang="de-DE" sz="1400" dirty="0">
                <a:sym typeface="Wingdings" pitchFamily="2" charset="2"/>
              </a:rPr>
              <a:t>. </a:t>
            </a:r>
          </a:p>
          <a:p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S4, S5 </a:t>
            </a:r>
            <a:r>
              <a:rPr lang="de-DE" sz="1400" dirty="0">
                <a:sym typeface="Wingdings" pitchFamily="2" charset="2"/>
              </a:rPr>
              <a:t>and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 S6 </a:t>
            </a:r>
            <a:r>
              <a:rPr lang="de-DE" sz="1400" dirty="0" err="1">
                <a:sym typeface="Wingdings" pitchFamily="2" charset="2"/>
              </a:rPr>
              <a:t>are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speed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selection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signals</a:t>
            </a:r>
            <a:r>
              <a:rPr lang="de-DE" sz="1400" dirty="0">
                <a:sym typeface="Wingdings" pitchFamily="2" charset="2"/>
              </a:rPr>
              <a:t>, </a:t>
            </a:r>
            <a:r>
              <a:rPr lang="de-DE" sz="1400" dirty="0" err="1">
                <a:sym typeface="Wingdings" pitchFamily="2" charset="2"/>
              </a:rPr>
              <a:t>without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these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elevator</a:t>
            </a:r>
            <a:r>
              <a:rPr lang="de-DE" sz="1400" dirty="0">
                <a:sym typeface="Wingdings" pitchFamily="2" charset="2"/>
              </a:rPr>
              <a:t> will </a:t>
            </a:r>
            <a:r>
              <a:rPr lang="de-DE" sz="1400" dirty="0" err="1">
                <a:sym typeface="Wingdings" pitchFamily="2" charset="2"/>
              </a:rPr>
              <a:t>move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with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levelling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speed</a:t>
            </a:r>
            <a:r>
              <a:rPr lang="de-DE" sz="1400" dirty="0">
                <a:sym typeface="Wingdings" pitchFamily="2" charset="2"/>
              </a:rPr>
              <a:t>. </a:t>
            </a:r>
          </a:p>
          <a:p>
            <a:r>
              <a:rPr lang="de-DE" sz="1400" dirty="0" err="1">
                <a:sym typeface="Wingdings" pitchFamily="2" charset="2"/>
              </a:rPr>
              <a:t>When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more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than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one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speed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selection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signals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are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used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the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lowest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speed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selection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is</a:t>
            </a: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 err="1">
                <a:sym typeface="Wingdings" pitchFamily="2" charset="2"/>
              </a:rPr>
              <a:t>exucuted</a:t>
            </a:r>
            <a:r>
              <a:rPr lang="de-DE" sz="1400" dirty="0">
                <a:sym typeface="Wingdings" pitchFamily="2" charset="2"/>
              </a:rPr>
              <a:t>.  </a:t>
            </a:r>
            <a:endParaRPr lang="de-DE" sz="1400" dirty="0"/>
          </a:p>
          <a:p>
            <a:endParaRPr lang="en-GB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allAtOnce"/>
      <p:bldP spid="80" grpId="0" uiExpand="1" animBg="1"/>
      <p:bldP spid="83" grpId="0" uiExpand="1" animBg="1"/>
      <p:bldP spid="59" grpId="0" uiExpand="1" animBg="1"/>
      <p:bldP spid="59" grpId="1" uiExpand="1" animBg="1"/>
      <p:bldP spid="60" grpId="0" uiExpand="1" animBg="1"/>
      <p:bldP spid="60" grpId="1" uiExpand="1" animBg="1"/>
      <p:bldP spid="74" grpId="0" uiExpand="1" animBg="1"/>
      <p:bldP spid="74" grpId="1" uiExpand="1" animBg="1"/>
      <p:bldP spid="137" grpId="0" uiExpand="1" animBg="1"/>
      <p:bldP spid="138" grpId="0" uiExpand="1" animBg="1"/>
      <p:bldP spid="135" grpId="0" uiExpand="1" animBg="1"/>
      <p:bldP spid="141" grpId="0" uiExpand="1"/>
      <p:bldP spid="2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On-screen Show (4:3)</PresentationFormat>
  <Paragraphs>70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Constantia</vt:lpstr>
      <vt:lpstr>Wingdings</vt:lpstr>
      <vt:lpstr>Wingdings 2</vt:lpstr>
      <vt:lpstr>Beam</vt:lpstr>
      <vt:lpstr>Flow</vt:lpstr>
      <vt:lpstr>EV4-vvvf Drive Signalling</vt:lpstr>
      <vt:lpstr>PowerPoint Presentation</vt:lpstr>
      <vt:lpstr>PowerPoint Presentation</vt:lpstr>
      <vt:lpstr>PowerPoint Presentation</vt:lpstr>
    </vt:vector>
  </TitlesOfParts>
  <Company>Blain Hydraulics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Hidrolik asansörler ve kontrol valfleri</dc:title>
  <dc:creator>F.Celik</dc:creator>
  <cp:lastModifiedBy>K. Ferhat Celik</cp:lastModifiedBy>
  <cp:revision>2340</cp:revision>
  <dcterms:created xsi:type="dcterms:W3CDTF">2006-03-31T06:44:28Z</dcterms:created>
  <dcterms:modified xsi:type="dcterms:W3CDTF">2018-02-07T15:10:09Z</dcterms:modified>
</cp:coreProperties>
</file>